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 id="2147483940" r:id="rId2"/>
    <p:sldMasterId id="2147484014" r:id="rId3"/>
  </p:sldMasterIdLst>
  <p:notesMasterIdLst>
    <p:notesMasterId r:id="rId26"/>
  </p:notesMasterIdLst>
  <p:sldIdLst>
    <p:sldId id="290" r:id="rId4"/>
    <p:sldId id="682" r:id="rId5"/>
    <p:sldId id="687" r:id="rId6"/>
    <p:sldId id="683" r:id="rId7"/>
    <p:sldId id="684" r:id="rId8"/>
    <p:sldId id="293" r:id="rId9"/>
    <p:sldId id="258" r:id="rId10"/>
    <p:sldId id="685" r:id="rId11"/>
    <p:sldId id="269" r:id="rId12"/>
    <p:sldId id="268" r:id="rId13"/>
    <p:sldId id="676" r:id="rId14"/>
    <p:sldId id="298" r:id="rId15"/>
    <p:sldId id="300" r:id="rId16"/>
    <p:sldId id="289" r:id="rId17"/>
    <p:sldId id="675" r:id="rId18"/>
    <p:sldId id="294" r:id="rId19"/>
    <p:sldId id="299" r:id="rId20"/>
    <p:sldId id="276" r:id="rId21"/>
    <p:sldId id="678" r:id="rId22"/>
    <p:sldId id="680" r:id="rId23"/>
    <p:sldId id="686" r:id="rId24"/>
    <p:sldId id="677" r:id="rId25"/>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BB1"/>
    <a:srgbClr val="033675"/>
    <a:srgbClr val="012C61"/>
    <a:srgbClr val="146194"/>
    <a:srgbClr val="76DBF4"/>
    <a:srgbClr val="40C1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0" autoAdjust="0"/>
  </p:normalViewPr>
  <p:slideViewPr>
    <p:cSldViewPr>
      <p:cViewPr varScale="1">
        <p:scale>
          <a:sx n="71" d="100"/>
          <a:sy n="71" d="100"/>
        </p:scale>
        <p:origin x="15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980" cy="465773"/>
          </a:xfrm>
          <a:prstGeom prst="rect">
            <a:avLst/>
          </a:prstGeom>
        </p:spPr>
        <p:txBody>
          <a:bodyPr vert="horz" lIns="93312" tIns="46656" rIns="93312" bIns="46656"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7531" y="0"/>
            <a:ext cx="3043980" cy="465773"/>
          </a:xfrm>
          <a:prstGeom prst="rect">
            <a:avLst/>
          </a:prstGeom>
        </p:spPr>
        <p:txBody>
          <a:bodyPr vert="horz" lIns="93312" tIns="46656" rIns="93312" bIns="46656" rtlCol="0"/>
          <a:lstStyle>
            <a:lvl1pPr algn="r" eaLnBrk="1" fontAlgn="auto" hangingPunct="1">
              <a:spcBef>
                <a:spcPts val="0"/>
              </a:spcBef>
              <a:spcAft>
                <a:spcPts val="0"/>
              </a:spcAft>
              <a:defRPr sz="1200">
                <a:latin typeface="+mn-lt"/>
              </a:defRPr>
            </a:lvl1pPr>
          </a:lstStyle>
          <a:p>
            <a:pPr>
              <a:defRPr/>
            </a:pPr>
            <a:fld id="{49884B37-01CC-4402-933E-DCC1A147C85D}" type="datetimeFigureOut">
              <a:rPr lang="en-US"/>
              <a:pPr>
                <a:defRPr/>
              </a:pPr>
              <a:t>1/27/2020</a:t>
            </a:fld>
            <a:endParaRPr lang="en-US"/>
          </a:p>
        </p:txBody>
      </p:sp>
      <p:sp>
        <p:nvSpPr>
          <p:cNvPr id="4" name="Slide Image Placeholder 3"/>
          <p:cNvSpPr>
            <a:spLocks noGrp="1" noRot="1" noChangeAspect="1"/>
          </p:cNvSpPr>
          <p:nvPr>
            <p:ph type="sldImg" idx="2"/>
          </p:nvPr>
        </p:nvSpPr>
        <p:spPr>
          <a:xfrm>
            <a:off x="1184275" y="696913"/>
            <a:ext cx="4654550" cy="3492500"/>
          </a:xfrm>
          <a:prstGeom prst="rect">
            <a:avLst/>
          </a:prstGeom>
          <a:noFill/>
          <a:ln w="12700">
            <a:solidFill>
              <a:prstClr val="black"/>
            </a:solidFill>
          </a:ln>
        </p:spPr>
        <p:txBody>
          <a:bodyPr vert="horz" lIns="93312" tIns="46656" rIns="93312" bIns="46656" rtlCol="0" anchor="ctr"/>
          <a:lstStyle/>
          <a:p>
            <a:pPr lvl="0"/>
            <a:endParaRPr lang="en-US" noProof="0"/>
          </a:p>
        </p:txBody>
      </p:sp>
      <p:sp>
        <p:nvSpPr>
          <p:cNvPr id="5" name="Notes Placeholder 4"/>
          <p:cNvSpPr>
            <a:spLocks noGrp="1"/>
          </p:cNvSpPr>
          <p:nvPr>
            <p:ph type="body" sz="quarter" idx="3"/>
          </p:nvPr>
        </p:nvSpPr>
        <p:spPr>
          <a:xfrm>
            <a:off x="702946" y="4422459"/>
            <a:ext cx="5617208" cy="4188777"/>
          </a:xfrm>
          <a:prstGeom prst="rect">
            <a:avLst/>
          </a:prstGeom>
        </p:spPr>
        <p:txBody>
          <a:bodyPr vert="horz" lIns="93312" tIns="46656" rIns="93312" bIns="4665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1738"/>
            <a:ext cx="3043980" cy="465773"/>
          </a:xfrm>
          <a:prstGeom prst="rect">
            <a:avLst/>
          </a:prstGeom>
        </p:spPr>
        <p:txBody>
          <a:bodyPr vert="horz" lIns="93312" tIns="46656" rIns="93312" bIns="46656"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7531" y="8841738"/>
            <a:ext cx="3043980" cy="465773"/>
          </a:xfrm>
          <a:prstGeom prst="rect">
            <a:avLst/>
          </a:prstGeom>
        </p:spPr>
        <p:txBody>
          <a:bodyPr vert="horz" wrap="square" lIns="93312" tIns="46656" rIns="93312" bIns="46656"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E5ED11D3-E47F-4278-B2FC-F0B5A191713A}" type="slidenum">
              <a:rPr lang="en-US" altLang="en-US"/>
              <a:pPr>
                <a:defRPr/>
              </a:pPr>
              <a:t>‹#›</a:t>
            </a:fld>
            <a:endParaRPr lang="en-US" altLang="en-US"/>
          </a:p>
        </p:txBody>
      </p:sp>
    </p:spTree>
    <p:extLst>
      <p:ext uri="{BB962C8B-B14F-4D97-AF65-F5344CB8AC3E}">
        <p14:creationId xmlns:p14="http://schemas.microsoft.com/office/powerpoint/2010/main" val="447364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4025" indent="-286164">
              <a:spcBef>
                <a:spcPct val="30000"/>
              </a:spcBef>
              <a:defRPr sz="1200">
                <a:solidFill>
                  <a:schemeClr val="tx1"/>
                </a:solidFill>
                <a:latin typeface="Calibri" pitchFamily="34" charset="0"/>
              </a:defRPr>
            </a:lvl2pPr>
            <a:lvl3pPr marL="1144653" indent="-228931">
              <a:spcBef>
                <a:spcPct val="30000"/>
              </a:spcBef>
              <a:defRPr sz="1200">
                <a:solidFill>
                  <a:schemeClr val="tx1"/>
                </a:solidFill>
                <a:latin typeface="Calibri" pitchFamily="34" charset="0"/>
              </a:defRPr>
            </a:lvl3pPr>
            <a:lvl4pPr marL="1602515" indent="-228931">
              <a:spcBef>
                <a:spcPct val="30000"/>
              </a:spcBef>
              <a:defRPr sz="1200">
                <a:solidFill>
                  <a:schemeClr val="tx1"/>
                </a:solidFill>
                <a:latin typeface="Calibri" pitchFamily="34" charset="0"/>
              </a:defRPr>
            </a:lvl4pPr>
            <a:lvl5pPr marL="2060376" indent="-228931">
              <a:spcBef>
                <a:spcPct val="30000"/>
              </a:spcBef>
              <a:defRPr sz="1200">
                <a:solidFill>
                  <a:schemeClr val="tx1"/>
                </a:solidFill>
                <a:latin typeface="Calibri" pitchFamily="34" charset="0"/>
              </a:defRPr>
            </a:lvl5pPr>
            <a:lvl6pPr marL="2518237" indent="-228931" eaLnBrk="0" fontAlgn="base" hangingPunct="0">
              <a:spcBef>
                <a:spcPct val="30000"/>
              </a:spcBef>
              <a:spcAft>
                <a:spcPct val="0"/>
              </a:spcAft>
              <a:defRPr sz="1200">
                <a:solidFill>
                  <a:schemeClr val="tx1"/>
                </a:solidFill>
                <a:latin typeface="Calibri" pitchFamily="34" charset="0"/>
              </a:defRPr>
            </a:lvl6pPr>
            <a:lvl7pPr marL="2976099" indent="-228931" eaLnBrk="0" fontAlgn="base" hangingPunct="0">
              <a:spcBef>
                <a:spcPct val="30000"/>
              </a:spcBef>
              <a:spcAft>
                <a:spcPct val="0"/>
              </a:spcAft>
              <a:defRPr sz="1200">
                <a:solidFill>
                  <a:schemeClr val="tx1"/>
                </a:solidFill>
                <a:latin typeface="Calibri" pitchFamily="34" charset="0"/>
              </a:defRPr>
            </a:lvl7pPr>
            <a:lvl8pPr marL="3433960" indent="-228931" eaLnBrk="0" fontAlgn="base" hangingPunct="0">
              <a:spcBef>
                <a:spcPct val="30000"/>
              </a:spcBef>
              <a:spcAft>
                <a:spcPct val="0"/>
              </a:spcAft>
              <a:defRPr sz="1200">
                <a:solidFill>
                  <a:schemeClr val="tx1"/>
                </a:solidFill>
                <a:latin typeface="Calibri" pitchFamily="34" charset="0"/>
              </a:defRPr>
            </a:lvl8pPr>
            <a:lvl9pPr marL="3891821" indent="-228931" eaLnBrk="0" fontAlgn="base" hangingPunct="0">
              <a:spcBef>
                <a:spcPct val="30000"/>
              </a:spcBef>
              <a:spcAft>
                <a:spcPct val="0"/>
              </a:spcAft>
              <a:defRPr sz="1200">
                <a:solidFill>
                  <a:schemeClr val="tx1"/>
                </a:solidFill>
                <a:latin typeface="Calibri" pitchFamily="34" charset="0"/>
              </a:defRPr>
            </a:lvl9pPr>
          </a:lstStyle>
          <a:p>
            <a:pPr>
              <a:spcBef>
                <a:spcPct val="0"/>
              </a:spcBef>
            </a:pPr>
            <a:fld id="{5486756D-9FED-42CB-8140-7B72AC0F12D1}" type="slidenum">
              <a:rPr lang="en-US" altLang="en-US" smtClean="0"/>
              <a:pPr>
                <a:spcBef>
                  <a:spcPct val="0"/>
                </a:spcBef>
              </a:pPr>
              <a:t>18</a:t>
            </a:fld>
            <a:endParaRPr lang="en-US" alt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83698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4025" indent="-286164">
              <a:spcBef>
                <a:spcPct val="30000"/>
              </a:spcBef>
              <a:defRPr sz="1200">
                <a:solidFill>
                  <a:schemeClr val="tx1"/>
                </a:solidFill>
                <a:latin typeface="Calibri" pitchFamily="34" charset="0"/>
              </a:defRPr>
            </a:lvl2pPr>
            <a:lvl3pPr marL="1144653" indent="-228931">
              <a:spcBef>
                <a:spcPct val="30000"/>
              </a:spcBef>
              <a:defRPr sz="1200">
                <a:solidFill>
                  <a:schemeClr val="tx1"/>
                </a:solidFill>
                <a:latin typeface="Calibri" pitchFamily="34" charset="0"/>
              </a:defRPr>
            </a:lvl3pPr>
            <a:lvl4pPr marL="1602515" indent="-228931">
              <a:spcBef>
                <a:spcPct val="30000"/>
              </a:spcBef>
              <a:defRPr sz="1200">
                <a:solidFill>
                  <a:schemeClr val="tx1"/>
                </a:solidFill>
                <a:latin typeface="Calibri" pitchFamily="34" charset="0"/>
              </a:defRPr>
            </a:lvl4pPr>
            <a:lvl5pPr marL="2060376" indent="-228931">
              <a:spcBef>
                <a:spcPct val="30000"/>
              </a:spcBef>
              <a:defRPr sz="1200">
                <a:solidFill>
                  <a:schemeClr val="tx1"/>
                </a:solidFill>
                <a:latin typeface="Calibri" pitchFamily="34" charset="0"/>
              </a:defRPr>
            </a:lvl5pPr>
            <a:lvl6pPr marL="2518237" indent="-228931" eaLnBrk="0" fontAlgn="base" hangingPunct="0">
              <a:spcBef>
                <a:spcPct val="30000"/>
              </a:spcBef>
              <a:spcAft>
                <a:spcPct val="0"/>
              </a:spcAft>
              <a:defRPr sz="1200">
                <a:solidFill>
                  <a:schemeClr val="tx1"/>
                </a:solidFill>
                <a:latin typeface="Calibri" pitchFamily="34" charset="0"/>
              </a:defRPr>
            </a:lvl6pPr>
            <a:lvl7pPr marL="2976099" indent="-228931" eaLnBrk="0" fontAlgn="base" hangingPunct="0">
              <a:spcBef>
                <a:spcPct val="30000"/>
              </a:spcBef>
              <a:spcAft>
                <a:spcPct val="0"/>
              </a:spcAft>
              <a:defRPr sz="1200">
                <a:solidFill>
                  <a:schemeClr val="tx1"/>
                </a:solidFill>
                <a:latin typeface="Calibri" pitchFamily="34" charset="0"/>
              </a:defRPr>
            </a:lvl7pPr>
            <a:lvl8pPr marL="3433960" indent="-228931" eaLnBrk="0" fontAlgn="base" hangingPunct="0">
              <a:spcBef>
                <a:spcPct val="30000"/>
              </a:spcBef>
              <a:spcAft>
                <a:spcPct val="0"/>
              </a:spcAft>
              <a:defRPr sz="1200">
                <a:solidFill>
                  <a:schemeClr val="tx1"/>
                </a:solidFill>
                <a:latin typeface="Calibri" pitchFamily="34" charset="0"/>
              </a:defRPr>
            </a:lvl8pPr>
            <a:lvl9pPr marL="3891821" indent="-228931" eaLnBrk="0" fontAlgn="base" hangingPunct="0">
              <a:spcBef>
                <a:spcPct val="30000"/>
              </a:spcBef>
              <a:spcAft>
                <a:spcPct val="0"/>
              </a:spcAft>
              <a:defRPr sz="1200">
                <a:solidFill>
                  <a:schemeClr val="tx1"/>
                </a:solidFill>
                <a:latin typeface="Calibri" pitchFamily="34" charset="0"/>
              </a:defRPr>
            </a:lvl9pPr>
          </a:lstStyle>
          <a:p>
            <a:pPr>
              <a:spcBef>
                <a:spcPct val="0"/>
              </a:spcBef>
            </a:pPr>
            <a:fld id="{5486756D-9FED-42CB-8140-7B72AC0F12D1}" type="slidenum">
              <a:rPr lang="en-US" altLang="en-US" smtClean="0"/>
              <a:pPr>
                <a:spcBef>
                  <a:spcPct val="0"/>
                </a:spcBef>
              </a:pPr>
              <a:t>19</a:t>
            </a:fld>
            <a:endParaRPr lang="en-US" alt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893488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4025" indent="-286164">
              <a:spcBef>
                <a:spcPct val="30000"/>
              </a:spcBef>
              <a:defRPr sz="1200">
                <a:solidFill>
                  <a:schemeClr val="tx1"/>
                </a:solidFill>
                <a:latin typeface="Calibri" pitchFamily="34" charset="0"/>
              </a:defRPr>
            </a:lvl2pPr>
            <a:lvl3pPr marL="1144653" indent="-228931">
              <a:spcBef>
                <a:spcPct val="30000"/>
              </a:spcBef>
              <a:defRPr sz="1200">
                <a:solidFill>
                  <a:schemeClr val="tx1"/>
                </a:solidFill>
                <a:latin typeface="Calibri" pitchFamily="34" charset="0"/>
              </a:defRPr>
            </a:lvl3pPr>
            <a:lvl4pPr marL="1602515" indent="-228931">
              <a:spcBef>
                <a:spcPct val="30000"/>
              </a:spcBef>
              <a:defRPr sz="1200">
                <a:solidFill>
                  <a:schemeClr val="tx1"/>
                </a:solidFill>
                <a:latin typeface="Calibri" pitchFamily="34" charset="0"/>
              </a:defRPr>
            </a:lvl4pPr>
            <a:lvl5pPr marL="2060376" indent="-228931">
              <a:spcBef>
                <a:spcPct val="30000"/>
              </a:spcBef>
              <a:defRPr sz="1200">
                <a:solidFill>
                  <a:schemeClr val="tx1"/>
                </a:solidFill>
                <a:latin typeface="Calibri" pitchFamily="34" charset="0"/>
              </a:defRPr>
            </a:lvl5pPr>
            <a:lvl6pPr marL="2518237" indent="-228931" eaLnBrk="0" fontAlgn="base" hangingPunct="0">
              <a:spcBef>
                <a:spcPct val="30000"/>
              </a:spcBef>
              <a:spcAft>
                <a:spcPct val="0"/>
              </a:spcAft>
              <a:defRPr sz="1200">
                <a:solidFill>
                  <a:schemeClr val="tx1"/>
                </a:solidFill>
                <a:latin typeface="Calibri" pitchFamily="34" charset="0"/>
              </a:defRPr>
            </a:lvl6pPr>
            <a:lvl7pPr marL="2976099" indent="-228931" eaLnBrk="0" fontAlgn="base" hangingPunct="0">
              <a:spcBef>
                <a:spcPct val="30000"/>
              </a:spcBef>
              <a:spcAft>
                <a:spcPct val="0"/>
              </a:spcAft>
              <a:defRPr sz="1200">
                <a:solidFill>
                  <a:schemeClr val="tx1"/>
                </a:solidFill>
                <a:latin typeface="Calibri" pitchFamily="34" charset="0"/>
              </a:defRPr>
            </a:lvl7pPr>
            <a:lvl8pPr marL="3433960" indent="-228931" eaLnBrk="0" fontAlgn="base" hangingPunct="0">
              <a:spcBef>
                <a:spcPct val="30000"/>
              </a:spcBef>
              <a:spcAft>
                <a:spcPct val="0"/>
              </a:spcAft>
              <a:defRPr sz="1200">
                <a:solidFill>
                  <a:schemeClr val="tx1"/>
                </a:solidFill>
                <a:latin typeface="Calibri" pitchFamily="34" charset="0"/>
              </a:defRPr>
            </a:lvl8pPr>
            <a:lvl9pPr marL="3891821" indent="-228931" eaLnBrk="0" fontAlgn="base" hangingPunct="0">
              <a:spcBef>
                <a:spcPct val="30000"/>
              </a:spcBef>
              <a:spcAft>
                <a:spcPct val="0"/>
              </a:spcAft>
              <a:defRPr sz="1200">
                <a:solidFill>
                  <a:schemeClr val="tx1"/>
                </a:solidFill>
                <a:latin typeface="Calibri" pitchFamily="34" charset="0"/>
              </a:defRPr>
            </a:lvl9pPr>
          </a:lstStyle>
          <a:p>
            <a:pPr>
              <a:spcBef>
                <a:spcPct val="0"/>
              </a:spcBef>
            </a:pPr>
            <a:fld id="{5486756D-9FED-42CB-8140-7B72AC0F12D1}" type="slidenum">
              <a:rPr lang="en-US" altLang="en-US" smtClean="0"/>
              <a:pPr>
                <a:spcBef>
                  <a:spcPct val="0"/>
                </a:spcBef>
              </a:pPr>
              <a:t>20</a:t>
            </a:fld>
            <a:endParaRPr lang="en-US" alt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3122218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4025" indent="-286164">
              <a:spcBef>
                <a:spcPct val="30000"/>
              </a:spcBef>
              <a:defRPr sz="1200">
                <a:solidFill>
                  <a:schemeClr val="tx1"/>
                </a:solidFill>
                <a:latin typeface="Calibri" pitchFamily="34" charset="0"/>
              </a:defRPr>
            </a:lvl2pPr>
            <a:lvl3pPr marL="1144653" indent="-228931">
              <a:spcBef>
                <a:spcPct val="30000"/>
              </a:spcBef>
              <a:defRPr sz="1200">
                <a:solidFill>
                  <a:schemeClr val="tx1"/>
                </a:solidFill>
                <a:latin typeface="Calibri" pitchFamily="34" charset="0"/>
              </a:defRPr>
            </a:lvl3pPr>
            <a:lvl4pPr marL="1602515" indent="-228931">
              <a:spcBef>
                <a:spcPct val="30000"/>
              </a:spcBef>
              <a:defRPr sz="1200">
                <a:solidFill>
                  <a:schemeClr val="tx1"/>
                </a:solidFill>
                <a:latin typeface="Calibri" pitchFamily="34" charset="0"/>
              </a:defRPr>
            </a:lvl4pPr>
            <a:lvl5pPr marL="2060376" indent="-228931">
              <a:spcBef>
                <a:spcPct val="30000"/>
              </a:spcBef>
              <a:defRPr sz="1200">
                <a:solidFill>
                  <a:schemeClr val="tx1"/>
                </a:solidFill>
                <a:latin typeface="Calibri" pitchFamily="34" charset="0"/>
              </a:defRPr>
            </a:lvl5pPr>
            <a:lvl6pPr marL="2518237" indent="-228931" eaLnBrk="0" fontAlgn="base" hangingPunct="0">
              <a:spcBef>
                <a:spcPct val="30000"/>
              </a:spcBef>
              <a:spcAft>
                <a:spcPct val="0"/>
              </a:spcAft>
              <a:defRPr sz="1200">
                <a:solidFill>
                  <a:schemeClr val="tx1"/>
                </a:solidFill>
                <a:latin typeface="Calibri" pitchFamily="34" charset="0"/>
              </a:defRPr>
            </a:lvl6pPr>
            <a:lvl7pPr marL="2976099" indent="-228931" eaLnBrk="0" fontAlgn="base" hangingPunct="0">
              <a:spcBef>
                <a:spcPct val="30000"/>
              </a:spcBef>
              <a:spcAft>
                <a:spcPct val="0"/>
              </a:spcAft>
              <a:defRPr sz="1200">
                <a:solidFill>
                  <a:schemeClr val="tx1"/>
                </a:solidFill>
                <a:latin typeface="Calibri" pitchFamily="34" charset="0"/>
              </a:defRPr>
            </a:lvl7pPr>
            <a:lvl8pPr marL="3433960" indent="-228931" eaLnBrk="0" fontAlgn="base" hangingPunct="0">
              <a:spcBef>
                <a:spcPct val="30000"/>
              </a:spcBef>
              <a:spcAft>
                <a:spcPct val="0"/>
              </a:spcAft>
              <a:defRPr sz="1200">
                <a:solidFill>
                  <a:schemeClr val="tx1"/>
                </a:solidFill>
                <a:latin typeface="Calibri" pitchFamily="34" charset="0"/>
              </a:defRPr>
            </a:lvl8pPr>
            <a:lvl9pPr marL="3891821" indent="-228931" eaLnBrk="0" fontAlgn="base" hangingPunct="0">
              <a:spcBef>
                <a:spcPct val="30000"/>
              </a:spcBef>
              <a:spcAft>
                <a:spcPct val="0"/>
              </a:spcAft>
              <a:defRPr sz="1200">
                <a:solidFill>
                  <a:schemeClr val="tx1"/>
                </a:solidFill>
                <a:latin typeface="Calibri" pitchFamily="34" charset="0"/>
              </a:defRPr>
            </a:lvl9pPr>
          </a:lstStyle>
          <a:p>
            <a:pPr>
              <a:spcBef>
                <a:spcPct val="0"/>
              </a:spcBef>
            </a:pPr>
            <a:fld id="{5486756D-9FED-42CB-8140-7B72AC0F12D1}" type="slidenum">
              <a:rPr lang="en-US" altLang="en-US" smtClean="0"/>
              <a:pPr>
                <a:spcBef>
                  <a:spcPct val="0"/>
                </a:spcBef>
              </a:pPr>
              <a:t>22</a:t>
            </a:fld>
            <a:endParaRPr lang="en-US" altLang="en-US"/>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latin typeface="Arial" panose="020B0604020202020204" pitchFamily="34" charset="0"/>
            </a:endParaRPr>
          </a:p>
        </p:txBody>
      </p:sp>
    </p:spTree>
    <p:extLst>
      <p:ext uri="{BB962C8B-B14F-4D97-AF65-F5344CB8AC3E}">
        <p14:creationId xmlns:p14="http://schemas.microsoft.com/office/powerpoint/2010/main" val="1473280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endParaRPr>
          </a:p>
        </p:txBody>
      </p:sp>
      <p:sp>
        <p:nvSpPr>
          <p:cNvPr id="5" name="Freeform 10"/>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266B3BA8-3B09-4A37-9713-76DB1F632BB2}" type="datetimeFigureOut">
              <a:rPr lang="en-US"/>
              <a:pPr>
                <a:defRPr/>
              </a:pPr>
              <a:t>1/27/2020</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BDC46015-DBEB-4B75-ADB5-0ED999BAB827}" type="slidenum">
              <a:rPr lang="en-US" altLang="en-US"/>
              <a:pPr>
                <a:defRPr/>
              </a:pPr>
              <a:t>‹#›</a:t>
            </a:fld>
            <a:endParaRPr lang="en-US" altLang="en-US"/>
          </a:p>
        </p:txBody>
      </p:sp>
    </p:spTree>
    <p:extLst>
      <p:ext uri="{BB962C8B-B14F-4D97-AF65-F5344CB8AC3E}">
        <p14:creationId xmlns:p14="http://schemas.microsoft.com/office/powerpoint/2010/main" val="4070919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26AB071-CA6A-4589-BD4B-F5A4C6A9C186}" type="datetimeFigureOut">
              <a:rPr lang="en-US"/>
              <a:pPr>
                <a:defRPr/>
              </a:pPr>
              <a:t>1/27/2020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A03882F-25FA-40DE-844F-E15E12AE14B0}" type="slidenum">
              <a:rPr lang="en-US" altLang="en-US"/>
              <a:pPr>
                <a:defRPr/>
              </a:pPr>
              <a:t>‹#›</a:t>
            </a:fld>
            <a:endParaRPr lang="en-US" altLang="en-US"/>
          </a:p>
        </p:txBody>
      </p:sp>
    </p:spTree>
    <p:extLst>
      <p:ext uri="{BB962C8B-B14F-4D97-AF65-F5344CB8AC3E}">
        <p14:creationId xmlns:p14="http://schemas.microsoft.com/office/powerpoint/2010/main" val="952305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80700F2F-BA79-43ED-8FE5-3C52A6B4460A}" type="datetimeFigureOut">
              <a:rPr lang="en-US"/>
              <a:pPr>
                <a:defRPr/>
              </a:pPr>
              <a:t>1/27/2020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11D6F3D-8531-4595-8F2D-AED7214E8B73}" type="slidenum">
              <a:rPr lang="en-US" altLang="en-US"/>
              <a:pPr>
                <a:defRPr/>
              </a:pPr>
              <a:t>‹#›</a:t>
            </a:fld>
            <a:endParaRPr lang="en-US" altLang="en-US"/>
          </a:p>
        </p:txBody>
      </p:sp>
    </p:spTree>
    <p:extLst>
      <p:ext uri="{BB962C8B-B14F-4D97-AF65-F5344CB8AC3E}">
        <p14:creationId xmlns:p14="http://schemas.microsoft.com/office/powerpoint/2010/main" val="656555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flipH="1">
            <a:off x="6170613" y="7938"/>
            <a:ext cx="28575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flipH="1">
            <a:off x="4581525" y="92075"/>
            <a:ext cx="4560888" cy="608012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5427663" y="228600"/>
            <a:ext cx="371475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5502275" y="31750"/>
            <a:ext cx="3640138" cy="4852988"/>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H="1">
            <a:off x="5884863" y="609600"/>
            <a:ext cx="3257550" cy="434340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13159" y="685800"/>
            <a:ext cx="6000750" cy="2971801"/>
          </a:xfrm>
        </p:spPr>
        <p:txBody>
          <a:bodyPr anchor="b"/>
          <a:lstStyle>
            <a:lvl1pPr algn="l">
              <a:defRPr sz="3600">
                <a:effectLst/>
              </a:defRPr>
            </a:lvl1pPr>
          </a:lstStyle>
          <a:p>
            <a:r>
              <a:rPr lang="en-US"/>
              <a:t>Click to edit Master title style</a:t>
            </a:r>
            <a:endParaRPr lang="en-US" dirty="0"/>
          </a:p>
        </p:txBody>
      </p:sp>
      <p:sp>
        <p:nvSpPr>
          <p:cNvPr id="3" name="Subtitle 2"/>
          <p:cNvSpPr>
            <a:spLocks noGrp="1"/>
          </p:cNvSpPr>
          <p:nvPr>
            <p:ph type="subTitle" idx="1"/>
          </p:nvPr>
        </p:nvSpPr>
        <p:spPr>
          <a:xfrm>
            <a:off x="513159" y="3843868"/>
            <a:ext cx="4800600" cy="1947333"/>
          </a:xfrm>
        </p:spPr>
        <p:txBody>
          <a:bodyPr anchor="t"/>
          <a:lstStyle>
            <a:lvl1pPr marL="0" indent="0" algn="l">
              <a:buNone/>
              <a:defRPr sz="1575">
                <a:solidFill>
                  <a:schemeClr val="bg2">
                    <a:lumMod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E201E85D-FF97-45B8-9D72-C9D202804700}" type="datetimeFigureOut">
              <a:rPr lang="en-US"/>
              <a:pPr>
                <a:defRPr/>
              </a:pPr>
              <a:t>1/27/2020</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109EFE9-BD1A-440D-B111-D8F415774E6D}" type="slidenum">
              <a:rPr lang="en-US"/>
              <a:pPr>
                <a:defRPr/>
              </a:pPr>
              <a:t>‹#›</a:t>
            </a:fld>
            <a:endParaRPr lang="en-US" dirty="0"/>
          </a:p>
        </p:txBody>
      </p:sp>
    </p:spTree>
    <p:extLst>
      <p:ext uri="{BB962C8B-B14F-4D97-AF65-F5344CB8AC3E}">
        <p14:creationId xmlns:p14="http://schemas.microsoft.com/office/powerpoint/2010/main" val="2372197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7ACB352D-7396-45A9-AD9F-B0A6E006FBF8}" type="datetimeFigureOut">
              <a:rPr lang="en-US"/>
              <a:pPr>
                <a:defRPr/>
              </a:pPr>
              <a:t>1/27/2020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4E5946-2573-4534-9A92-EDCC311A7788}" type="slidenum">
              <a:rPr lang="en-US"/>
              <a:pPr>
                <a:defRPr/>
              </a:pPr>
              <a:t>‹#›</a:t>
            </a:fld>
            <a:endParaRPr lang="en-US" dirty="0"/>
          </a:p>
        </p:txBody>
      </p:sp>
    </p:spTree>
    <p:extLst>
      <p:ext uri="{BB962C8B-B14F-4D97-AF65-F5344CB8AC3E}">
        <p14:creationId xmlns:p14="http://schemas.microsoft.com/office/powerpoint/2010/main" val="3267325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3159" y="2006600"/>
            <a:ext cx="6400801" cy="2281600"/>
          </a:xfrm>
        </p:spPr>
        <p:txBody>
          <a:bodyPr anchor="b"/>
          <a:lstStyle>
            <a:lvl1pPr algn="l">
              <a:defRPr sz="2700" b="0" cap="all"/>
            </a:lvl1pPr>
          </a:lstStyle>
          <a:p>
            <a:r>
              <a:rPr lang="en-US"/>
              <a:t>Click to edit Master title style</a:t>
            </a:r>
            <a:endParaRPr lang="en-US" dirty="0"/>
          </a:p>
        </p:txBody>
      </p:sp>
      <p:sp>
        <p:nvSpPr>
          <p:cNvPr id="3" name="Text Placeholder 2"/>
          <p:cNvSpPr>
            <a:spLocks noGrp="1"/>
          </p:cNvSpPr>
          <p:nvPr>
            <p:ph type="body" idx="1"/>
          </p:nvPr>
        </p:nvSpPr>
        <p:spPr>
          <a:xfrm>
            <a:off x="513160" y="4495800"/>
            <a:ext cx="6400800" cy="1498600"/>
          </a:xfrm>
        </p:spPr>
        <p:txBody>
          <a:bodyPr anchor="t"/>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BBF71B30-DA83-47B5-BF2A-9E752A819F6E}" type="datetimeFigureOut">
              <a:rPr lang="en-US"/>
              <a:pPr>
                <a:defRPr/>
              </a:pPr>
              <a:t>1/27/2020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D818481-1761-4D44-A5F7-65CB4A43F809}" type="slidenum">
              <a:rPr lang="en-US"/>
              <a:pPr>
                <a:defRPr/>
              </a:pPr>
              <a:t>‹#›</a:t>
            </a:fld>
            <a:endParaRPr lang="en-US" dirty="0"/>
          </a:p>
        </p:txBody>
      </p:sp>
    </p:spTree>
    <p:extLst>
      <p:ext uri="{BB962C8B-B14F-4D97-AF65-F5344CB8AC3E}">
        <p14:creationId xmlns:p14="http://schemas.microsoft.com/office/powerpoint/2010/main" val="258695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3159" y="685801"/>
            <a:ext cx="3703241" cy="36152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356100" y="685801"/>
            <a:ext cx="3700859" cy="361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BAD86AAB-9D71-4EF2-AA0C-E6763ECE4C7E}" type="datetimeFigureOut">
              <a:rPr lang="en-US"/>
              <a:pPr>
                <a:defRPr/>
              </a:pPr>
              <a:t>1/27/2020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2EC7B9DA-2DC9-4522-9359-D4BCB8649559}" type="slidenum">
              <a:rPr lang="en-US"/>
              <a:pPr>
                <a:defRPr/>
              </a:pPr>
              <a:t>‹#›</a:t>
            </a:fld>
            <a:endParaRPr lang="en-US" dirty="0"/>
          </a:p>
        </p:txBody>
      </p:sp>
    </p:spTree>
    <p:extLst>
      <p:ext uri="{BB962C8B-B14F-4D97-AF65-F5344CB8AC3E}">
        <p14:creationId xmlns:p14="http://schemas.microsoft.com/office/powerpoint/2010/main" val="1097378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29061" y="685800"/>
            <a:ext cx="3487340"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513159" y="1270529"/>
            <a:ext cx="3703241" cy="3030538"/>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559299" y="685800"/>
            <a:ext cx="3498851" cy="576262"/>
          </a:xfrm>
        </p:spPr>
        <p:txBody>
          <a:bodyPr anchor="b">
            <a:noAutofit/>
          </a:bodyPr>
          <a:lstStyle>
            <a:lvl1pPr marL="0" indent="0">
              <a:buNone/>
              <a:defRPr sz="21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354909" y="1262062"/>
            <a:ext cx="3696891" cy="3030538"/>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vl1pPr>
          </a:lstStyle>
          <a:p>
            <a:pPr>
              <a:defRPr/>
            </a:pPr>
            <a:fld id="{33A15B89-33FF-45C2-9C09-4487EAC3B40A}" type="datetimeFigureOut">
              <a:rPr lang="en-US"/>
              <a:pPr>
                <a:defRPr/>
              </a:pPr>
              <a:t>1/27/2020</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857C8505-A167-41A3-AA34-8433A59F94FA}" type="slidenum">
              <a:rPr lang="en-US"/>
              <a:pPr>
                <a:defRPr/>
              </a:pPr>
              <a:t>‹#›</a:t>
            </a:fld>
            <a:endParaRPr lang="en-US" dirty="0"/>
          </a:p>
        </p:txBody>
      </p:sp>
    </p:spTree>
    <p:extLst>
      <p:ext uri="{BB962C8B-B14F-4D97-AF65-F5344CB8AC3E}">
        <p14:creationId xmlns:p14="http://schemas.microsoft.com/office/powerpoint/2010/main" val="33951453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1AC1212B-4A98-400C-B5CA-DC3B818904EF}" type="datetimeFigureOut">
              <a:rPr lang="en-US"/>
              <a:pPr>
                <a:defRPr/>
              </a:pPr>
              <a:t>1/27/2020</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E06C0F5-9EDD-4771-AF3E-84FF3A3661D2}" type="slidenum">
              <a:rPr lang="en-US"/>
              <a:pPr>
                <a:defRPr/>
              </a:pPr>
              <a:t>‹#›</a:t>
            </a:fld>
            <a:endParaRPr lang="en-US" dirty="0"/>
          </a:p>
        </p:txBody>
      </p:sp>
    </p:spTree>
    <p:extLst>
      <p:ext uri="{BB962C8B-B14F-4D97-AF65-F5344CB8AC3E}">
        <p14:creationId xmlns:p14="http://schemas.microsoft.com/office/powerpoint/2010/main" val="3823702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35344C19-7AF4-443C-B17D-80863925E2B6}" type="datetimeFigureOut">
              <a:rPr lang="en-US"/>
              <a:pPr>
                <a:defRPr/>
              </a:pPr>
              <a:t>1/27/2020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9EDF893C-05BC-4EC7-B103-9FE8EAA83751}" type="slidenum">
              <a:rPr lang="en-US"/>
              <a:pPr>
                <a:defRPr/>
              </a:pPr>
              <a:t>‹#›</a:t>
            </a:fld>
            <a:endParaRPr lang="en-US" dirty="0"/>
          </a:p>
        </p:txBody>
      </p:sp>
    </p:spTree>
    <p:extLst>
      <p:ext uri="{BB962C8B-B14F-4D97-AF65-F5344CB8AC3E}">
        <p14:creationId xmlns:p14="http://schemas.microsoft.com/office/powerpoint/2010/main" val="7174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13759" y="685800"/>
            <a:ext cx="2743200" cy="1371600"/>
          </a:xfrm>
        </p:spPr>
        <p:txBody>
          <a:bodyPr anchor="b"/>
          <a:lstStyle>
            <a:lvl1pPr algn="l">
              <a:defRPr sz="1800" b="0"/>
            </a:lvl1pPr>
          </a:lstStyle>
          <a:p>
            <a:r>
              <a:rPr lang="en-US"/>
              <a:t>Click to edit Master title style</a:t>
            </a:r>
            <a:endParaRPr lang="en-US" dirty="0"/>
          </a:p>
        </p:txBody>
      </p:sp>
      <p:sp>
        <p:nvSpPr>
          <p:cNvPr id="3" name="Content Placeholder 2"/>
          <p:cNvSpPr>
            <a:spLocks noGrp="1"/>
          </p:cNvSpPr>
          <p:nvPr>
            <p:ph idx="1"/>
          </p:nvPr>
        </p:nvSpPr>
        <p:spPr>
          <a:xfrm>
            <a:off x="513159" y="685800"/>
            <a:ext cx="4457701" cy="5308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13759" y="2209800"/>
            <a:ext cx="2743200" cy="2091267"/>
          </a:xfrm>
        </p:spPr>
        <p:txBody>
          <a:bodyPr anchor="t"/>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9FFF4834-36A6-46D1-9091-16036CB5CBED}" type="datetimeFigureOut">
              <a:rPr lang="en-US"/>
              <a:pPr>
                <a:defRPr/>
              </a:pPr>
              <a:t>1/27/2020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A38A32E-6F96-4234-BCFD-CE7A586AD761}" type="slidenum">
              <a:rPr lang="en-US"/>
              <a:pPr>
                <a:defRPr/>
              </a:pPr>
              <a:t>‹#›</a:t>
            </a:fld>
            <a:endParaRPr lang="en-US" dirty="0"/>
          </a:p>
        </p:txBody>
      </p:sp>
    </p:spTree>
    <p:extLst>
      <p:ext uri="{BB962C8B-B14F-4D97-AF65-F5344CB8AC3E}">
        <p14:creationId xmlns:p14="http://schemas.microsoft.com/office/powerpoint/2010/main" val="2080394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744A20C-49DE-4434-8222-4F68636C947A}" type="datetimeFigureOut">
              <a:rPr lang="en-US"/>
              <a:pPr>
                <a:defRPr/>
              </a:pPr>
              <a:t>1/27/2020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6158E5C-01CA-4BD2-B69A-A8FDBD8EE507}" type="slidenum">
              <a:rPr lang="en-US" altLang="en-US"/>
              <a:pPr>
                <a:defRPr/>
              </a:pPr>
              <a:t>‹#›</a:t>
            </a:fld>
            <a:endParaRPr lang="en-US" altLang="en-US"/>
          </a:p>
        </p:txBody>
      </p:sp>
    </p:spTree>
    <p:extLst>
      <p:ext uri="{BB962C8B-B14F-4D97-AF65-F5344CB8AC3E}">
        <p14:creationId xmlns:p14="http://schemas.microsoft.com/office/powerpoint/2010/main" val="13042518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42109" y="1447800"/>
            <a:ext cx="4514850" cy="1143000"/>
          </a:xfrm>
        </p:spPr>
        <p:txBody>
          <a:bodyPr anchor="b"/>
          <a:lstStyle>
            <a:lvl1pPr algn="l">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1759" y="914400"/>
            <a:ext cx="2460731"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542109" y="2777067"/>
            <a:ext cx="4516041" cy="2048933"/>
          </a:xfrm>
        </p:spPr>
        <p:txBody>
          <a:bodyPr anchor="t"/>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a:defRPr/>
            </a:pPr>
            <a:fld id="{78A7F34C-474E-4A8E-BCBB-CE2E79C70965}" type="datetimeFigureOut">
              <a:rPr lang="en-US"/>
              <a:pPr>
                <a:defRPr/>
              </a:pPr>
              <a:t>1/27/2020</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A4FB7187-DD80-4F06-916C-DE652F11F526}" type="slidenum">
              <a:rPr lang="en-US"/>
              <a:pPr>
                <a:defRPr/>
              </a:pPr>
              <a:t>‹#›</a:t>
            </a:fld>
            <a:endParaRPr lang="en-US" dirty="0"/>
          </a:p>
        </p:txBody>
      </p:sp>
    </p:spTree>
    <p:extLst>
      <p:ext uri="{BB962C8B-B14F-4D97-AF65-F5344CB8AC3E}">
        <p14:creationId xmlns:p14="http://schemas.microsoft.com/office/powerpoint/2010/main" val="2466901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514350" y="533400"/>
            <a:ext cx="8114109"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noProof="0"/>
              <a:t>Click icon to add picture</a:t>
            </a:r>
            <a:endParaRPr lang="en-US" noProof="0" dirty="0"/>
          </a:p>
        </p:txBody>
      </p:sp>
      <p:sp>
        <p:nvSpPr>
          <p:cNvPr id="16" name="Text Placeholder 9"/>
          <p:cNvSpPr>
            <a:spLocks noGrp="1"/>
          </p:cNvSpPr>
          <p:nvPr>
            <p:ph type="body" sz="quarter" idx="14"/>
          </p:nvPr>
        </p:nvSpPr>
        <p:spPr>
          <a:xfrm>
            <a:off x="685801" y="3843867"/>
            <a:ext cx="6228158" cy="457200"/>
          </a:xfrm>
        </p:spPr>
        <p:txBody>
          <a:bodyPr anchor="t"/>
          <a:lstStyle>
            <a:lvl1pPr marL="0" indent="0">
              <a:buFontTx/>
              <a:buNone/>
              <a:defRPr sz="120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5" name="Date Placeholder 2"/>
          <p:cNvSpPr>
            <a:spLocks noGrp="1"/>
          </p:cNvSpPr>
          <p:nvPr>
            <p:ph type="dt" sz="half" idx="15"/>
          </p:nvPr>
        </p:nvSpPr>
        <p:spPr/>
        <p:txBody>
          <a:bodyPr/>
          <a:lstStyle>
            <a:lvl1pPr>
              <a:defRPr/>
            </a:lvl1pPr>
          </a:lstStyle>
          <a:p>
            <a:pPr>
              <a:defRPr/>
            </a:pPr>
            <a:fld id="{BFD2F06F-A32E-43F1-A65D-7554B02CCDDF}" type="datetimeFigureOut">
              <a:rPr lang="en-US"/>
              <a:pPr>
                <a:defRPr/>
              </a:pPr>
              <a:t>1/27/2020</a:t>
            </a:fld>
            <a:endParaRPr lang="en-US" dirty="0"/>
          </a:p>
        </p:txBody>
      </p:sp>
      <p:sp>
        <p:nvSpPr>
          <p:cNvPr id="6" name="Footer Placeholder 3"/>
          <p:cNvSpPr>
            <a:spLocks noGrp="1"/>
          </p:cNvSpPr>
          <p:nvPr>
            <p:ph type="ftr" sz="quarter" idx="16"/>
          </p:nvPr>
        </p:nvSpPr>
        <p:spPr/>
        <p:txBody>
          <a:bodyPr/>
          <a:lstStyle>
            <a:lvl1pPr>
              <a:defRPr/>
            </a:lvl1pPr>
          </a:lstStyle>
          <a:p>
            <a:pPr>
              <a:defRPr/>
            </a:pPr>
            <a:endParaRPr lang="en-US"/>
          </a:p>
        </p:txBody>
      </p:sp>
      <p:sp>
        <p:nvSpPr>
          <p:cNvPr id="7" name="Slide Number Placeholder 4"/>
          <p:cNvSpPr>
            <a:spLocks noGrp="1"/>
          </p:cNvSpPr>
          <p:nvPr>
            <p:ph type="sldNum" sz="quarter" idx="17"/>
          </p:nvPr>
        </p:nvSpPr>
        <p:spPr/>
        <p:txBody>
          <a:bodyPr/>
          <a:lstStyle>
            <a:lvl1pPr>
              <a:defRPr/>
            </a:lvl1pPr>
          </a:lstStyle>
          <a:p>
            <a:pPr>
              <a:defRPr/>
            </a:pPr>
            <a:fld id="{F94BAF28-2A81-4761-B297-4DD47325315B}" type="slidenum">
              <a:rPr lang="en-US"/>
              <a:pPr>
                <a:defRPr/>
              </a:pPr>
              <a:t>‹#›</a:t>
            </a:fld>
            <a:endParaRPr lang="en-US" dirty="0"/>
          </a:p>
        </p:txBody>
      </p:sp>
    </p:spTree>
    <p:extLst>
      <p:ext uri="{BB962C8B-B14F-4D97-AF65-F5344CB8AC3E}">
        <p14:creationId xmlns:p14="http://schemas.microsoft.com/office/powerpoint/2010/main" val="19359092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9" y="4114800"/>
            <a:ext cx="6401991" cy="1879600"/>
          </a:xfrm>
        </p:spPr>
        <p:txBody>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539D8DFC-3BB6-470A-A0E1-EEA674CDBEB6}" type="datetimeFigureOut">
              <a:rPr lang="en-US"/>
              <a:pPr>
                <a:defRPr/>
              </a:pPr>
              <a:t>1/27/2020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323C6FD-C6CD-4754-ADC0-0C5E4445DD6D}" type="slidenum">
              <a:rPr lang="en-US"/>
              <a:pPr>
                <a:defRPr/>
              </a:pPr>
              <a:t>‹#›</a:t>
            </a:fld>
            <a:endParaRPr lang="en-US" dirty="0"/>
          </a:p>
        </p:txBody>
      </p:sp>
    </p:spTree>
    <p:extLst>
      <p:ext uri="{BB962C8B-B14F-4D97-AF65-F5344CB8AC3E}">
        <p14:creationId xmlns:p14="http://schemas.microsoft.com/office/powerpoint/2010/main" val="17602945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398463" y="8128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0"/>
              <a:t>“</a:t>
            </a:r>
          </a:p>
        </p:txBody>
      </p:sp>
      <p:sp>
        <p:nvSpPr>
          <p:cNvPr id="6" name="TextBox 13"/>
          <p:cNvSpPr txBox="1">
            <a:spLocks noChangeArrowheads="1"/>
          </p:cNvSpPr>
          <p:nvPr/>
        </p:nvSpPr>
        <p:spPr bwMode="auto">
          <a:xfrm>
            <a:off x="7713663"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6000"/>
              <a:t>”</a:t>
            </a:r>
          </a:p>
        </p:txBody>
      </p:sp>
      <p:sp>
        <p:nvSpPr>
          <p:cNvPr id="2" name="Title 1"/>
          <p:cNvSpPr>
            <a:spLocks noGrp="1"/>
          </p:cNvSpPr>
          <p:nvPr>
            <p:ph type="title"/>
          </p:nvPr>
        </p:nvSpPr>
        <p:spPr>
          <a:xfrm>
            <a:off x="856059" y="685800"/>
            <a:ext cx="6858001" cy="2743200"/>
          </a:xfrm>
        </p:spPr>
        <p:txBody>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84659" y="3429000"/>
            <a:ext cx="6400800" cy="381000"/>
          </a:xfrm>
        </p:spPr>
        <p:txBody>
          <a:bodyP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513160" y="4301068"/>
            <a:ext cx="6400800" cy="1684865"/>
          </a:xfrm>
        </p:spPr>
        <p:txBody>
          <a:bodyPr/>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400A6A58-5F0D-4B6B-8D86-AA6B04E44E4F}" type="datetimeFigureOut">
              <a:rPr lang="en-US"/>
              <a:pPr>
                <a:defRPr/>
              </a:pPr>
              <a:t>1/27/2020</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38382A4-796B-4010-9E09-3E46BDAAB515}" type="slidenum">
              <a:rPr lang="en-US"/>
              <a:pPr>
                <a:defRPr/>
              </a:pPr>
              <a:t>‹#›</a:t>
            </a:fld>
            <a:endParaRPr lang="en-US" dirty="0"/>
          </a:p>
        </p:txBody>
      </p:sp>
    </p:spTree>
    <p:extLst>
      <p:ext uri="{BB962C8B-B14F-4D97-AF65-F5344CB8AC3E}">
        <p14:creationId xmlns:p14="http://schemas.microsoft.com/office/powerpoint/2010/main" val="26512778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3159" y="3429000"/>
            <a:ext cx="6400800" cy="1697400"/>
          </a:xfrm>
        </p:spPr>
        <p:txBody>
          <a:bodyPr anchor="b"/>
          <a:lstStyle>
            <a:lvl1pPr algn="l">
              <a:defRPr sz="2400" b="0" cap="all"/>
            </a:lvl1pPr>
          </a:lstStyle>
          <a:p>
            <a:r>
              <a:rPr lang="en-US"/>
              <a:t>Click to edit Master title style</a:t>
            </a:r>
            <a:endParaRPr lang="en-US" dirty="0"/>
          </a:p>
        </p:txBody>
      </p:sp>
      <p:sp>
        <p:nvSpPr>
          <p:cNvPr id="3" name="Text Placeholder 2"/>
          <p:cNvSpPr>
            <a:spLocks noGrp="1"/>
          </p:cNvSpPr>
          <p:nvPr>
            <p:ph type="body" idx="1"/>
          </p:nvPr>
        </p:nvSpPr>
        <p:spPr>
          <a:xfrm>
            <a:off x="513158" y="5132981"/>
            <a:ext cx="6401993" cy="860400"/>
          </a:xfrm>
        </p:spPr>
        <p:txBody>
          <a:bodyPr anchor="t"/>
          <a:lstStyle>
            <a:lvl1pPr marL="0" indent="0" algn="l">
              <a:buNone/>
              <a:defRPr sz="150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fld id="{CC8B13C7-5DB0-45E1-96A8-12D1CECF0767}" type="datetimeFigureOut">
              <a:rPr lang="en-US"/>
              <a:pPr>
                <a:defRPr/>
              </a:pPr>
              <a:t>1/27/2020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7339A16-964F-48FD-8A37-7FA3DB10A18A}" type="slidenum">
              <a:rPr lang="en-US"/>
              <a:pPr>
                <a:defRPr/>
              </a:pPr>
              <a:t>‹#›</a:t>
            </a:fld>
            <a:endParaRPr lang="en-US" dirty="0"/>
          </a:p>
        </p:txBody>
      </p:sp>
    </p:spTree>
    <p:extLst>
      <p:ext uri="{BB962C8B-B14F-4D97-AF65-F5344CB8AC3E}">
        <p14:creationId xmlns:p14="http://schemas.microsoft.com/office/powerpoint/2010/main" val="32663145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12"/>
          <p:cNvSpPr txBox="1">
            <a:spLocks noChangeArrowheads="1"/>
          </p:cNvSpPr>
          <p:nvPr/>
        </p:nvSpPr>
        <p:spPr bwMode="auto">
          <a:xfrm>
            <a:off x="398463" y="8128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6000"/>
              <a:t>“</a:t>
            </a:r>
          </a:p>
        </p:txBody>
      </p:sp>
      <p:sp>
        <p:nvSpPr>
          <p:cNvPr id="6" name="TextBox 13"/>
          <p:cNvSpPr txBox="1">
            <a:spLocks noChangeArrowheads="1"/>
          </p:cNvSpPr>
          <p:nvPr/>
        </p:nvSpPr>
        <p:spPr bwMode="auto">
          <a:xfrm>
            <a:off x="7713663" y="27686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a:r>
              <a:rPr lang="en-US" altLang="en-US" sz="6000"/>
              <a:t>”</a:t>
            </a:r>
          </a:p>
        </p:txBody>
      </p:sp>
      <p:sp>
        <p:nvSpPr>
          <p:cNvPr id="2" name="Title 1"/>
          <p:cNvSpPr>
            <a:spLocks noGrp="1"/>
          </p:cNvSpPr>
          <p:nvPr>
            <p:ph type="title"/>
          </p:nvPr>
        </p:nvSpPr>
        <p:spPr>
          <a:xfrm>
            <a:off x="856060" y="685800"/>
            <a:ext cx="6858000" cy="2743200"/>
          </a:xfrm>
        </p:spPr>
        <p:txBody>
          <a:bodyPr/>
          <a:lstStyle>
            <a:lvl1pPr algn="l">
              <a:defRPr sz="24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13159" y="3928534"/>
            <a:ext cx="6400801" cy="1049866"/>
          </a:xfrm>
        </p:spPr>
        <p:txBody>
          <a:bodyPr anchor="b"/>
          <a:lstStyle>
            <a:lvl1pPr>
              <a:buNone/>
              <a:defRPr lang="en-US" sz="1800" b="0" cap="all"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513159" y="4978400"/>
            <a:ext cx="6400801" cy="1016000"/>
          </a:xfrm>
        </p:spPr>
        <p:txBody>
          <a:bodyPr anchor="t"/>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7" name="Date Placeholder 3"/>
          <p:cNvSpPr>
            <a:spLocks noGrp="1"/>
          </p:cNvSpPr>
          <p:nvPr>
            <p:ph type="dt" sz="half" idx="14"/>
          </p:nvPr>
        </p:nvSpPr>
        <p:spPr/>
        <p:txBody>
          <a:bodyPr/>
          <a:lstStyle>
            <a:lvl1pPr>
              <a:defRPr/>
            </a:lvl1pPr>
          </a:lstStyle>
          <a:p>
            <a:pPr>
              <a:defRPr/>
            </a:pPr>
            <a:fld id="{F630627D-DB12-47C1-9635-6A0E214429BB}" type="datetimeFigureOut">
              <a:rPr lang="en-US"/>
              <a:pPr>
                <a:defRPr/>
              </a:pPr>
              <a:t>1/27/2020</a:t>
            </a:fld>
            <a:endParaRPr lang="en-US" dirty="0"/>
          </a:p>
        </p:txBody>
      </p:sp>
      <p:sp>
        <p:nvSpPr>
          <p:cNvPr id="8" name="Footer Placeholder 4"/>
          <p:cNvSpPr>
            <a:spLocks noGrp="1"/>
          </p:cNvSpPr>
          <p:nvPr>
            <p:ph type="ftr" sz="quarter" idx="15"/>
          </p:nvPr>
        </p:nvSpPr>
        <p:spPr/>
        <p:txBody>
          <a:bodyPr/>
          <a:lstStyle>
            <a:lvl1pPr>
              <a:defRPr/>
            </a:lvl1pPr>
          </a:lstStyle>
          <a:p>
            <a:pPr>
              <a:defRPr/>
            </a:pPr>
            <a:endParaRPr lang="en-US"/>
          </a:p>
        </p:txBody>
      </p:sp>
      <p:sp>
        <p:nvSpPr>
          <p:cNvPr id="9" name="Slide Number Placeholder 5"/>
          <p:cNvSpPr>
            <a:spLocks noGrp="1"/>
          </p:cNvSpPr>
          <p:nvPr>
            <p:ph type="sldNum" sz="quarter" idx="16"/>
          </p:nvPr>
        </p:nvSpPr>
        <p:spPr/>
        <p:txBody>
          <a:bodyPr/>
          <a:lstStyle>
            <a:lvl1pPr>
              <a:defRPr/>
            </a:lvl1pPr>
          </a:lstStyle>
          <a:p>
            <a:pPr>
              <a:defRPr/>
            </a:pPr>
            <a:fld id="{8854CFC1-FB1D-468B-B0A7-DF5AD7EB9507}" type="slidenum">
              <a:rPr lang="en-US"/>
              <a:pPr>
                <a:defRPr/>
              </a:pPr>
              <a:t>‹#›</a:t>
            </a:fld>
            <a:endParaRPr lang="en-US" dirty="0"/>
          </a:p>
        </p:txBody>
      </p:sp>
    </p:spTree>
    <p:extLst>
      <p:ext uri="{BB962C8B-B14F-4D97-AF65-F5344CB8AC3E}">
        <p14:creationId xmlns:p14="http://schemas.microsoft.com/office/powerpoint/2010/main" val="3096675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3160" y="685800"/>
            <a:ext cx="7543800" cy="2743200"/>
          </a:xfrm>
        </p:spPr>
        <p:txBody>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513159" y="3928534"/>
            <a:ext cx="6400800" cy="838200"/>
          </a:xfrm>
        </p:spPr>
        <p:txBody>
          <a:bodyPr anchor="b"/>
          <a:lstStyle>
            <a:lvl1pPr>
              <a:buNone/>
              <a:defRPr lang="en-US" sz="1800" b="0" cap="all" dirty="0">
                <a:ln w="3175" cmpd="sng">
                  <a:noFill/>
                </a:ln>
                <a:solidFill>
                  <a:schemeClr val="tx1"/>
                </a:solidFill>
                <a:effectLst/>
              </a:defRPr>
            </a:lvl1pPr>
          </a:lstStyle>
          <a:p>
            <a:pPr lvl="0"/>
            <a:r>
              <a:rPr lang="en-US"/>
              <a:t>Edit Master text styles</a:t>
            </a:r>
          </a:p>
        </p:txBody>
      </p:sp>
      <p:sp>
        <p:nvSpPr>
          <p:cNvPr id="3" name="Text Placeholder 2"/>
          <p:cNvSpPr>
            <a:spLocks noGrp="1"/>
          </p:cNvSpPr>
          <p:nvPr>
            <p:ph type="body" idx="1"/>
          </p:nvPr>
        </p:nvSpPr>
        <p:spPr>
          <a:xfrm>
            <a:off x="513159" y="4766733"/>
            <a:ext cx="6400801" cy="1227667"/>
          </a:xfrm>
        </p:spPr>
        <p:txBody>
          <a:bodyPr anchor="t"/>
          <a:lstStyle>
            <a:lvl1pPr marL="0" indent="0" algn="l">
              <a:buNone/>
              <a:defRPr sz="1350">
                <a:solidFill>
                  <a:schemeClr val="bg2">
                    <a:lumMod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5" name="Date Placeholder 3"/>
          <p:cNvSpPr>
            <a:spLocks noGrp="1"/>
          </p:cNvSpPr>
          <p:nvPr>
            <p:ph type="dt" sz="half" idx="14"/>
          </p:nvPr>
        </p:nvSpPr>
        <p:spPr/>
        <p:txBody>
          <a:bodyPr/>
          <a:lstStyle>
            <a:lvl1pPr>
              <a:defRPr/>
            </a:lvl1pPr>
          </a:lstStyle>
          <a:p>
            <a:pPr>
              <a:defRPr/>
            </a:pPr>
            <a:fld id="{6CD60573-7341-4108-A02C-0212336ABA8E}" type="datetimeFigureOut">
              <a:rPr lang="en-US"/>
              <a:pPr>
                <a:defRPr/>
              </a:pPr>
              <a:t>1/27/2020</a:t>
            </a:fld>
            <a:endParaRPr lang="en-US" dirty="0"/>
          </a:p>
        </p:txBody>
      </p:sp>
      <p:sp>
        <p:nvSpPr>
          <p:cNvPr id="6" name="Footer Placeholder 4"/>
          <p:cNvSpPr>
            <a:spLocks noGrp="1"/>
          </p:cNvSpPr>
          <p:nvPr>
            <p:ph type="ftr" sz="quarter" idx="15"/>
          </p:nvPr>
        </p:nvSpPr>
        <p:spPr/>
        <p:txBody>
          <a:bodyPr/>
          <a:lstStyle>
            <a:lvl1pPr>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pPr>
              <a:defRPr/>
            </a:pPr>
            <a:fld id="{65AC9342-0571-400F-9265-E0FB111748B7}" type="slidenum">
              <a:rPr lang="en-US"/>
              <a:pPr>
                <a:defRPr/>
              </a:pPr>
              <a:t>‹#›</a:t>
            </a:fld>
            <a:endParaRPr lang="en-US" dirty="0"/>
          </a:p>
        </p:txBody>
      </p:sp>
    </p:spTree>
    <p:extLst>
      <p:ext uri="{BB962C8B-B14F-4D97-AF65-F5344CB8AC3E}">
        <p14:creationId xmlns:p14="http://schemas.microsoft.com/office/powerpoint/2010/main" val="37860376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8CF9D47-7C90-4293-A810-60CA0C7E94C8}" type="datetimeFigureOut">
              <a:rPr lang="en-US"/>
              <a:pPr>
                <a:defRPr/>
              </a:pPr>
              <a:t>1/27/2020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5C3BF9-4A2A-47CF-81AF-DE461D86D5F6}" type="slidenum">
              <a:rPr lang="en-US"/>
              <a:pPr>
                <a:defRPr/>
              </a:pPr>
              <a:t>‹#›</a:t>
            </a:fld>
            <a:endParaRPr lang="en-US" dirty="0"/>
          </a:p>
        </p:txBody>
      </p:sp>
    </p:spTree>
    <p:extLst>
      <p:ext uri="{BB962C8B-B14F-4D97-AF65-F5344CB8AC3E}">
        <p14:creationId xmlns:p14="http://schemas.microsoft.com/office/powerpoint/2010/main" val="2568166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909" y="685800"/>
            <a:ext cx="154305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4350" y="685800"/>
            <a:ext cx="5867400" cy="5308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E7F1955B-6E35-46B1-A875-D6F79AF4B51A}" type="datetimeFigureOut">
              <a:rPr lang="en-US"/>
              <a:pPr>
                <a:defRPr/>
              </a:pPr>
              <a:t>1/27/2020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663721D-CC74-4A89-855B-548541AF0FF4}" type="slidenum">
              <a:rPr lang="en-US"/>
              <a:pPr>
                <a:defRPr/>
              </a:pPr>
              <a:t>‹#›</a:t>
            </a:fld>
            <a:endParaRPr lang="en-US" dirty="0"/>
          </a:p>
        </p:txBody>
      </p:sp>
    </p:spTree>
    <p:extLst>
      <p:ext uri="{BB962C8B-B14F-4D97-AF65-F5344CB8AC3E}">
        <p14:creationId xmlns:p14="http://schemas.microsoft.com/office/powerpoint/2010/main" val="33227999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endParaRPr>
          </a:p>
        </p:txBody>
      </p:sp>
      <p:sp>
        <p:nvSpPr>
          <p:cNvPr id="5" name="Freeform 10"/>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endParaRPr>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a:defRPr/>
            </a:lvl1pPr>
          </a:lstStyle>
          <a:p>
            <a:pPr>
              <a:defRPr/>
            </a:pPr>
            <a:fld id="{3D6E18EB-AC03-487B-9BAA-9F9AD2652587}" type="datetimeFigureOut">
              <a:rPr lang="en-US"/>
              <a:pPr>
                <a:defRPr/>
              </a:pPr>
              <a:t>1/27/2020</a:t>
            </a:fld>
            <a:endParaRPr lang="en-US"/>
          </a:p>
        </p:txBody>
      </p:sp>
      <p:sp>
        <p:nvSpPr>
          <p:cNvPr id="7" name="Footer Placeholder 18"/>
          <p:cNvSpPr>
            <a:spLocks noGrp="1"/>
          </p:cNvSpPr>
          <p:nvPr>
            <p:ph type="ftr" sz="quarter" idx="11"/>
          </p:nvPr>
        </p:nvSpPr>
        <p:spPr/>
        <p:txBody>
          <a:bodyPr/>
          <a:lstStyle>
            <a:lvl1pPr>
              <a:defRPr/>
            </a:lvl1pPr>
          </a:lstStyle>
          <a:p>
            <a:pPr>
              <a:defRPr/>
            </a:pPr>
            <a:endParaRPr lang="en-US"/>
          </a:p>
        </p:txBody>
      </p:sp>
      <p:sp>
        <p:nvSpPr>
          <p:cNvPr id="8" name="Slide Number Placeholder 26"/>
          <p:cNvSpPr>
            <a:spLocks noGrp="1"/>
          </p:cNvSpPr>
          <p:nvPr>
            <p:ph type="sldNum" sz="quarter" idx="12"/>
          </p:nvPr>
        </p:nvSpPr>
        <p:spPr/>
        <p:txBody>
          <a:bodyPr/>
          <a:lstStyle>
            <a:lvl1pPr>
              <a:defRPr smtClean="0"/>
            </a:lvl1pPr>
          </a:lstStyle>
          <a:p>
            <a:pPr>
              <a:defRPr/>
            </a:pPr>
            <a:fld id="{C7AE6B8D-15DB-4B31-ACEA-7277279BDC55}" type="slidenum">
              <a:rPr lang="en-US" altLang="en-US"/>
              <a:pPr>
                <a:defRPr/>
              </a:pPr>
              <a:t>‹#›</a:t>
            </a:fld>
            <a:endParaRPr lang="en-US" altLang="en-US"/>
          </a:p>
        </p:txBody>
      </p:sp>
    </p:spTree>
    <p:extLst>
      <p:ext uri="{BB962C8B-B14F-4D97-AF65-F5344CB8AC3E}">
        <p14:creationId xmlns:p14="http://schemas.microsoft.com/office/powerpoint/2010/main" val="319697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8"/>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endParaRPr>
          </a:p>
        </p:txBody>
      </p:sp>
      <p:sp>
        <p:nvSpPr>
          <p:cNvPr id="5" name="Freeform 10"/>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A5B95772-9CE8-4EEE-BB42-812944ACA117}" type="datetimeFigureOut">
              <a:rPr lang="en-US"/>
              <a:pPr>
                <a:defRPr/>
              </a:pPr>
              <a:t>1/27/2020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85191CB-F0B1-41FA-8FEC-48E4F6A17F27}" type="slidenum">
              <a:rPr lang="en-US" altLang="en-US"/>
              <a:pPr>
                <a:defRPr/>
              </a:pPr>
              <a:t>‹#›</a:t>
            </a:fld>
            <a:endParaRPr lang="en-US" altLang="en-US"/>
          </a:p>
        </p:txBody>
      </p:sp>
    </p:spTree>
    <p:extLst>
      <p:ext uri="{BB962C8B-B14F-4D97-AF65-F5344CB8AC3E}">
        <p14:creationId xmlns:p14="http://schemas.microsoft.com/office/powerpoint/2010/main" val="37168009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C62386D-18E8-43DB-BC19-3C17B2DDE4E3}" type="datetimeFigureOut">
              <a:rPr lang="en-US"/>
              <a:pPr>
                <a:defRPr/>
              </a:pPr>
              <a:t>1/27/2020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21C6FDD1-BB3E-4BB5-B752-24EB30CC92B2}" type="slidenum">
              <a:rPr lang="en-US" altLang="en-US"/>
              <a:pPr>
                <a:defRPr/>
              </a:pPr>
              <a:t>‹#›</a:t>
            </a:fld>
            <a:endParaRPr lang="en-US" altLang="en-US"/>
          </a:p>
        </p:txBody>
      </p:sp>
    </p:spTree>
    <p:extLst>
      <p:ext uri="{BB962C8B-B14F-4D97-AF65-F5344CB8AC3E}">
        <p14:creationId xmlns:p14="http://schemas.microsoft.com/office/powerpoint/2010/main" val="3964200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Freeform 8"/>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endParaRPr>
          </a:p>
        </p:txBody>
      </p:sp>
      <p:sp>
        <p:nvSpPr>
          <p:cNvPr id="5" name="Freeform 10"/>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7093DB79-9394-41A5-815C-A769BACB3718}" type="datetimeFigureOut">
              <a:rPr lang="en-US"/>
              <a:pPr>
                <a:defRPr/>
              </a:pPr>
              <a:t>1/27/2020</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lvl1pPr>
          </a:lstStyle>
          <a:p>
            <a:pPr>
              <a:defRPr/>
            </a:pPr>
            <a:fld id="{225D054D-E2EA-4C4A-B892-6612356D7F87}" type="slidenum">
              <a:rPr lang="en-US" altLang="en-US"/>
              <a:pPr>
                <a:defRPr/>
              </a:pPr>
              <a:t>‹#›</a:t>
            </a:fld>
            <a:endParaRPr lang="en-US" altLang="en-US"/>
          </a:p>
        </p:txBody>
      </p:sp>
    </p:spTree>
    <p:extLst>
      <p:ext uri="{BB962C8B-B14F-4D97-AF65-F5344CB8AC3E}">
        <p14:creationId xmlns:p14="http://schemas.microsoft.com/office/powerpoint/2010/main" val="421479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47C151E5-BE8C-4603-8EDE-0B5A9A01990A}" type="datetimeFigureOut">
              <a:rPr lang="en-US"/>
              <a:pPr>
                <a:defRPr/>
              </a:pPr>
              <a:t>1/27/2020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CB24A26-5230-46DF-8A4C-5AE8A6F84820}" type="slidenum">
              <a:rPr lang="en-US" altLang="en-US"/>
              <a:pPr>
                <a:defRPr/>
              </a:pPr>
              <a:t>‹#›</a:t>
            </a:fld>
            <a:endParaRPr lang="en-US" altLang="en-US"/>
          </a:p>
        </p:txBody>
      </p:sp>
    </p:spTree>
    <p:extLst>
      <p:ext uri="{BB962C8B-B14F-4D97-AF65-F5344CB8AC3E}">
        <p14:creationId xmlns:p14="http://schemas.microsoft.com/office/powerpoint/2010/main" val="23277382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1B37B9E6-F836-4E67-A957-DCF5F09C70AE}" type="datetimeFigureOut">
              <a:rPr lang="en-US"/>
              <a:pPr>
                <a:defRPr/>
              </a:pPr>
              <a:t>1/27/2020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3EFAF732-6D46-4288-A612-81418A278C5F}" type="slidenum">
              <a:rPr lang="en-US" altLang="en-US"/>
              <a:pPr>
                <a:defRPr/>
              </a:pPr>
              <a:t>‹#›</a:t>
            </a:fld>
            <a:endParaRPr lang="en-US" altLang="en-US"/>
          </a:p>
        </p:txBody>
      </p:sp>
    </p:spTree>
    <p:extLst>
      <p:ext uri="{BB962C8B-B14F-4D97-AF65-F5344CB8AC3E}">
        <p14:creationId xmlns:p14="http://schemas.microsoft.com/office/powerpoint/2010/main" val="1070731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72B9B80E-9689-4C01-9B8D-00D579E11655}" type="datetimeFigureOut">
              <a:rPr lang="en-US"/>
              <a:pPr>
                <a:defRPr/>
              </a:pPr>
              <a:t>1/27/2020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CCDE10D-222C-4C40-ACC2-35C93A50D0FD}" type="slidenum">
              <a:rPr lang="en-US" altLang="en-US"/>
              <a:pPr>
                <a:defRPr/>
              </a:pPr>
              <a:t>‹#›</a:t>
            </a:fld>
            <a:endParaRPr lang="en-US" altLang="en-US"/>
          </a:p>
        </p:txBody>
      </p:sp>
    </p:spTree>
    <p:extLst>
      <p:ext uri="{BB962C8B-B14F-4D97-AF65-F5344CB8AC3E}">
        <p14:creationId xmlns:p14="http://schemas.microsoft.com/office/powerpoint/2010/main" val="3051307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95B76267-C5EB-46FB-AF5F-8BD7136A8B6C}" type="datetimeFigureOut">
              <a:rPr lang="en-US"/>
              <a:pPr>
                <a:defRPr/>
              </a:pPr>
              <a:t>1/27/2020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39554F20-9E31-4836-AF12-DE009433F2E1}" type="slidenum">
              <a:rPr lang="en-US" altLang="en-US"/>
              <a:pPr>
                <a:defRPr/>
              </a:pPr>
              <a:t>‹#›</a:t>
            </a:fld>
            <a:endParaRPr lang="en-US" altLang="en-US"/>
          </a:p>
        </p:txBody>
      </p:sp>
    </p:spTree>
    <p:extLst>
      <p:ext uri="{BB962C8B-B14F-4D97-AF65-F5344CB8AC3E}">
        <p14:creationId xmlns:p14="http://schemas.microsoft.com/office/powerpoint/2010/main" val="14472239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10C9E318-A1ED-4602-A81B-41B0352F891B}" type="datetimeFigureOut">
              <a:rPr lang="en-US"/>
              <a:pPr>
                <a:defRPr/>
              </a:pPr>
              <a:t>1/27/2020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smtClean="0"/>
            </a:lvl1pPr>
          </a:lstStyle>
          <a:p>
            <a:pPr>
              <a:defRPr/>
            </a:pPr>
            <a:fld id="{AC9F9466-1989-4298-8ECC-CC285FB4D36D}" type="slidenum">
              <a:rPr lang="en-US" altLang="en-US"/>
              <a:pPr>
                <a:defRPr/>
              </a:pPr>
              <a:t>‹#›</a:t>
            </a:fld>
            <a:endParaRPr lang="en-US" altLang="en-US"/>
          </a:p>
        </p:txBody>
      </p:sp>
    </p:spTree>
    <p:extLst>
      <p:ext uri="{BB962C8B-B14F-4D97-AF65-F5344CB8AC3E}">
        <p14:creationId xmlns:p14="http://schemas.microsoft.com/office/powerpoint/2010/main" val="25047369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636A8CB0-91B5-4845-875D-A8F412A76E9F}" type="datetimeFigureOut">
              <a:rPr lang="en-US"/>
              <a:pPr>
                <a:defRPr/>
              </a:pPr>
              <a:t>1/27/2020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25C948CA-B7B6-4113-A08B-1A58B4533000}" type="slidenum">
              <a:rPr lang="en-US" altLang="en-US"/>
              <a:pPr>
                <a:defRPr/>
              </a:pPr>
              <a:t>‹#›</a:t>
            </a:fld>
            <a:endParaRPr lang="en-US" altLang="en-US"/>
          </a:p>
        </p:txBody>
      </p:sp>
    </p:spTree>
    <p:extLst>
      <p:ext uri="{BB962C8B-B14F-4D97-AF65-F5344CB8AC3E}">
        <p14:creationId xmlns:p14="http://schemas.microsoft.com/office/powerpoint/2010/main" val="537901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1C45FFD9-6CFC-4620-AA2C-33CD5932CD05}" type="datetimeFigureOut">
              <a:rPr lang="en-US"/>
              <a:pPr>
                <a:defRPr/>
              </a:pPr>
              <a:t>1/27/2020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ABBF27DD-C0F1-4D07-8C9E-3AF972DED25D}" type="slidenum">
              <a:rPr lang="en-US" altLang="en-US"/>
              <a:pPr>
                <a:defRPr/>
              </a:pPr>
              <a:t>‹#›</a:t>
            </a:fld>
            <a:endParaRPr lang="en-US" altLang="en-US"/>
          </a:p>
        </p:txBody>
      </p:sp>
    </p:spTree>
    <p:extLst>
      <p:ext uri="{BB962C8B-B14F-4D97-AF65-F5344CB8AC3E}">
        <p14:creationId xmlns:p14="http://schemas.microsoft.com/office/powerpoint/2010/main" val="27999267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24FE8DC9-9DEA-49A2-91BD-75E156B7B848}" type="datetimeFigureOut">
              <a:rPr lang="en-US"/>
              <a:pPr>
                <a:defRPr/>
              </a:pPr>
              <a:t>1/27/2020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1841A135-20A3-43EF-B4AA-696851C2863C}" type="slidenum">
              <a:rPr lang="en-US" altLang="en-US"/>
              <a:pPr>
                <a:defRPr/>
              </a:pPr>
              <a:t>‹#›</a:t>
            </a:fld>
            <a:endParaRPr lang="en-US" altLang="en-US"/>
          </a:p>
        </p:txBody>
      </p:sp>
    </p:spTree>
    <p:extLst>
      <p:ext uri="{BB962C8B-B14F-4D97-AF65-F5344CB8AC3E}">
        <p14:creationId xmlns:p14="http://schemas.microsoft.com/office/powerpoint/2010/main" val="3615275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23F3F6A1-BF72-4FEF-88EE-981FAAE4C41E}" type="datetimeFigureOut">
              <a:rPr lang="en-US"/>
              <a:pPr>
                <a:defRPr/>
              </a:pPr>
              <a:t>1/27/2020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F94560C6-A864-440D-92AC-7CE4776E412C}" type="slidenum">
              <a:rPr lang="en-US" altLang="en-US"/>
              <a:pPr>
                <a:defRPr/>
              </a:pPr>
              <a:t>‹#›</a:t>
            </a:fld>
            <a:endParaRPr lang="en-US" altLang="en-US"/>
          </a:p>
        </p:txBody>
      </p:sp>
    </p:spTree>
    <p:extLst>
      <p:ext uri="{BB962C8B-B14F-4D97-AF65-F5344CB8AC3E}">
        <p14:creationId xmlns:p14="http://schemas.microsoft.com/office/powerpoint/2010/main" val="274131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fld id="{F13543EC-08E4-4BBB-BD96-CAB5A4EFDF48}" type="datetimeFigureOut">
              <a:rPr lang="en-US"/>
              <a:pPr>
                <a:defRPr/>
              </a:pPr>
              <a:t>1/27/2020</a:t>
            </a:fld>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B682A12D-6F74-43AF-853D-E7FF74892989}" type="slidenum">
              <a:rPr lang="en-US" altLang="en-US"/>
              <a:pPr>
                <a:defRPr/>
              </a:pPr>
              <a:t>‹#›</a:t>
            </a:fld>
            <a:endParaRPr lang="en-US" altLang="en-US"/>
          </a:p>
        </p:txBody>
      </p:sp>
    </p:spTree>
    <p:extLst>
      <p:ext uri="{BB962C8B-B14F-4D97-AF65-F5344CB8AC3E}">
        <p14:creationId xmlns:p14="http://schemas.microsoft.com/office/powerpoint/2010/main" val="4104079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E1111926-ACC9-46EF-97A0-61F114F5B21B}" type="datetimeFigureOut">
              <a:rPr lang="en-US"/>
              <a:pPr>
                <a:defRPr/>
              </a:pPr>
              <a:t>1/27/2020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D8BC0002-8017-477A-873C-B65B71BAFE27}" type="slidenum">
              <a:rPr lang="en-US" altLang="en-US"/>
              <a:pPr>
                <a:defRPr/>
              </a:pPr>
              <a:t>‹#›</a:t>
            </a:fld>
            <a:endParaRPr lang="en-US" altLang="en-US"/>
          </a:p>
        </p:txBody>
      </p:sp>
    </p:spTree>
    <p:extLst>
      <p:ext uri="{BB962C8B-B14F-4D97-AF65-F5344CB8AC3E}">
        <p14:creationId xmlns:p14="http://schemas.microsoft.com/office/powerpoint/2010/main" val="1132367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79A374D-BCF9-436E-9061-F66DC5D8B43A}" type="datetimeFigureOut">
              <a:rPr lang="en-US"/>
              <a:pPr>
                <a:defRPr/>
              </a:pPr>
              <a:t>1/27/2020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9BF97A32-967B-47F1-A14E-75A1FC2276C1}" type="slidenum">
              <a:rPr lang="en-US" altLang="en-US"/>
              <a:pPr>
                <a:defRPr/>
              </a:pPr>
              <a:t>‹#›</a:t>
            </a:fld>
            <a:endParaRPr lang="en-US" altLang="en-US"/>
          </a:p>
        </p:txBody>
      </p:sp>
    </p:spTree>
    <p:extLst>
      <p:ext uri="{BB962C8B-B14F-4D97-AF65-F5344CB8AC3E}">
        <p14:creationId xmlns:p14="http://schemas.microsoft.com/office/powerpoint/2010/main" val="40099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6886825E-AE81-490F-97F9-0C506E2AD464}" type="datetimeFigureOut">
              <a:rPr lang="en-US"/>
              <a:pPr>
                <a:defRPr/>
              </a:pPr>
              <a:t>1/27/2020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156575" y="6421438"/>
            <a:ext cx="762000" cy="365125"/>
          </a:xfrm>
        </p:spPr>
        <p:txBody>
          <a:bodyPr/>
          <a:lstStyle>
            <a:lvl1pPr>
              <a:defRPr/>
            </a:lvl1pPr>
          </a:lstStyle>
          <a:p>
            <a:pPr>
              <a:defRPr/>
            </a:pPr>
            <a:fld id="{5DB8E961-B42B-4683-B121-386CCF1EC5A9}" type="slidenum">
              <a:rPr lang="en-US" altLang="en-US"/>
              <a:pPr>
                <a:defRPr/>
              </a:pPr>
              <a:t>‹#›</a:t>
            </a:fld>
            <a:endParaRPr lang="en-US" altLang="en-US"/>
          </a:p>
        </p:txBody>
      </p:sp>
    </p:spTree>
    <p:extLst>
      <p:ext uri="{BB962C8B-B14F-4D97-AF65-F5344CB8AC3E}">
        <p14:creationId xmlns:p14="http://schemas.microsoft.com/office/powerpoint/2010/main" val="1797953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fld id="{73CC36A9-46C0-4B38-A7DD-2D07B90C388B}" type="datetimeFigureOut">
              <a:rPr lang="en-US"/>
              <a:pPr>
                <a:defRPr/>
              </a:pPr>
              <a:t>1/27/2020</a:t>
            </a:fld>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7BF1D949-4260-4757-809B-70634321A64F}" type="slidenum">
              <a:rPr lang="en-US" altLang="en-US"/>
              <a:pPr>
                <a:defRPr/>
              </a:pPr>
              <a:t>‹#›</a:t>
            </a:fld>
            <a:endParaRPr lang="en-US" altLang="en-US"/>
          </a:p>
        </p:txBody>
      </p:sp>
    </p:spTree>
    <p:extLst>
      <p:ext uri="{BB962C8B-B14F-4D97-AF65-F5344CB8AC3E}">
        <p14:creationId xmlns:p14="http://schemas.microsoft.com/office/powerpoint/2010/main" val="124306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12C61"/>
            </a:gs>
            <a:gs pos="30000">
              <a:srgbClr val="033675"/>
            </a:gs>
            <a:gs pos="100000">
              <a:srgbClr val="627BB1"/>
            </a:gs>
          </a:gsLst>
          <a:lin ang="12960000" scaled="0"/>
          <a:tileRect/>
        </a:gra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1CE66FE3-D853-4B99-809B-6B3310EF5507}" type="datetimeFigureOut">
              <a:rPr lang="en-US"/>
              <a:pPr>
                <a:defRPr/>
              </a:pPr>
              <a:t>1/27/2020</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00">
                <a:solidFill>
                  <a:srgbClr val="AFADA5"/>
                </a:solidFill>
              </a:defRPr>
            </a:lvl1pPr>
          </a:lstStyle>
          <a:p>
            <a:pPr>
              <a:defRPr/>
            </a:pPr>
            <a:fld id="{C6EEBD11-4A44-44CF-861F-0B2D43F8B0B0}"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Arial" pitchFamily="34" charset="0"/>
        </a:defRPr>
      </a:lvl2pPr>
      <a:lvl3pPr algn="l" rtl="0" eaLnBrk="0" fontAlgn="base" hangingPunct="0">
        <a:spcBef>
          <a:spcPct val="0"/>
        </a:spcBef>
        <a:spcAft>
          <a:spcPct val="0"/>
        </a:spcAft>
        <a:defRPr sz="4600">
          <a:solidFill>
            <a:schemeClr val="tx1"/>
          </a:solidFill>
          <a:latin typeface="Arial" pitchFamily="34" charset="0"/>
        </a:defRPr>
      </a:lvl3pPr>
      <a:lvl4pPr algn="l" rtl="0" eaLnBrk="0" fontAlgn="base" hangingPunct="0">
        <a:spcBef>
          <a:spcPct val="0"/>
        </a:spcBef>
        <a:spcAft>
          <a:spcPct val="0"/>
        </a:spcAft>
        <a:defRPr sz="4600">
          <a:solidFill>
            <a:schemeClr val="tx1"/>
          </a:solidFill>
          <a:latin typeface="Arial" pitchFamily="34" charset="0"/>
        </a:defRPr>
      </a:lvl4pPr>
      <a:lvl5pPr algn="l" rtl="0" eaLnBrk="0" fontAlgn="base" hangingPunct="0">
        <a:spcBef>
          <a:spcPct val="0"/>
        </a:spcBef>
        <a:spcAft>
          <a:spcPct val="0"/>
        </a:spcAft>
        <a:defRPr sz="4600">
          <a:solidFill>
            <a:schemeClr val="tx1"/>
          </a:solidFill>
          <a:latin typeface="Arial" pitchFamily="34" charset="0"/>
        </a:defRPr>
      </a:lvl5pPr>
      <a:lvl6pPr marL="457200" algn="l" rtl="0" fontAlgn="base">
        <a:spcBef>
          <a:spcPct val="0"/>
        </a:spcBef>
        <a:spcAft>
          <a:spcPct val="0"/>
        </a:spcAft>
        <a:defRPr sz="4600">
          <a:solidFill>
            <a:schemeClr val="tx1"/>
          </a:solidFill>
          <a:latin typeface="Arial" pitchFamily="34" charset="0"/>
        </a:defRPr>
      </a:lvl6pPr>
      <a:lvl7pPr marL="914400" algn="l" rtl="0" fontAlgn="base">
        <a:spcBef>
          <a:spcPct val="0"/>
        </a:spcBef>
        <a:spcAft>
          <a:spcPct val="0"/>
        </a:spcAft>
        <a:defRPr sz="4600">
          <a:solidFill>
            <a:schemeClr val="tx1"/>
          </a:solidFill>
          <a:latin typeface="Arial" pitchFamily="34" charset="0"/>
        </a:defRPr>
      </a:lvl7pPr>
      <a:lvl8pPr marL="1371600" algn="l" rtl="0" fontAlgn="base">
        <a:spcBef>
          <a:spcPct val="0"/>
        </a:spcBef>
        <a:spcAft>
          <a:spcPct val="0"/>
        </a:spcAft>
        <a:defRPr sz="4600">
          <a:solidFill>
            <a:schemeClr val="tx1"/>
          </a:solidFill>
          <a:latin typeface="Arial" pitchFamily="34" charset="0"/>
        </a:defRPr>
      </a:lvl8pPr>
      <a:lvl9pPr marL="1828800" algn="l" rtl="0" fontAlgn="base">
        <a:spcBef>
          <a:spcPct val="0"/>
        </a:spcBef>
        <a:spcAft>
          <a:spcPct val="0"/>
        </a:spcAft>
        <a:defRPr sz="4600">
          <a:solidFill>
            <a:schemeClr val="tx1"/>
          </a:solidFill>
          <a:latin typeface="Arial"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9BBB59"/>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8064A2"/>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12C61"/>
            </a:gs>
            <a:gs pos="30000">
              <a:srgbClr val="033675"/>
            </a:gs>
            <a:gs pos="100000">
              <a:srgbClr val="627BB1"/>
            </a:gs>
          </a:gsLst>
          <a:lin ang="12960000" scaled="0"/>
          <a:tileRect/>
        </a:gradFill>
        <a:effectLst/>
      </p:bgPr>
    </p:bg>
    <p:spTree>
      <p:nvGrpSpPr>
        <p:cNvPr id="1" name=""/>
        <p:cNvGrpSpPr/>
        <p:nvPr/>
      </p:nvGrpSpPr>
      <p:grpSpPr>
        <a:xfrm>
          <a:off x="0" y="0"/>
          <a:ext cx="0" cy="0"/>
          <a:chOff x="0" y="0"/>
          <a:chExt cx="0" cy="0"/>
        </a:xfrm>
      </p:grpSpPr>
      <p:grpSp>
        <p:nvGrpSpPr>
          <p:cNvPr id="2050" name="Group 6"/>
          <p:cNvGrpSpPr>
            <a:grpSpLocks/>
          </p:cNvGrpSpPr>
          <p:nvPr/>
        </p:nvGrpSpPr>
        <p:grpSpPr bwMode="auto">
          <a:xfrm>
            <a:off x="6905625" y="2963863"/>
            <a:ext cx="2236788" cy="3208337"/>
            <a:chOff x="9206969" y="2963333"/>
            <a:chExt cx="2981858" cy="3208867"/>
          </a:xfrm>
        </p:grpSpPr>
        <p:cxnSp>
          <p:nvCxnSpPr>
            <p:cNvPr id="8" name="Straight Connector 7"/>
            <p:cNvCxnSpPr/>
            <p:nvPr/>
          </p:nvCxnSpPr>
          <p:spPr>
            <a:xfrm flipH="1">
              <a:off x="11276704" y="2963333"/>
              <a:ext cx="912123" cy="91296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83"/>
              <a:ext cx="2981858" cy="2981817"/>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628" y="3285648"/>
              <a:ext cx="1896199" cy="1895788"/>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2884" y="3131636"/>
              <a:ext cx="1745943" cy="174495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9051" y="3682589"/>
              <a:ext cx="1269776" cy="127021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12763" y="4487863"/>
            <a:ext cx="6400800" cy="150653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2763" y="685800"/>
            <a:ext cx="6400800" cy="3614738"/>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27913" y="6172200"/>
            <a:ext cx="1200150" cy="365125"/>
          </a:xfrm>
          <a:prstGeom prst="rect">
            <a:avLst/>
          </a:prstGeom>
        </p:spPr>
        <p:txBody>
          <a:bodyPr vert="horz" lIns="91440" tIns="45720" rIns="91440" bIns="45720" rtlCol="0" anchor="t"/>
          <a:lstStyle>
            <a:lvl1pPr algn="r">
              <a:defRPr sz="750" b="0" i="0" smtClean="0">
                <a:solidFill>
                  <a:schemeClr val="bg2">
                    <a:lumMod val="50000"/>
                  </a:schemeClr>
                </a:solidFill>
                <a:effectLst/>
                <a:latin typeface="+mn-lt"/>
              </a:defRPr>
            </a:lvl1pPr>
          </a:lstStyle>
          <a:p>
            <a:pPr>
              <a:defRPr/>
            </a:pPr>
            <a:fld id="{5916DE14-13DD-48FA-99C5-B26C9AE0C9F1}" type="datetimeFigureOut">
              <a:rPr lang="en-US"/>
              <a:pPr>
                <a:defRPr/>
              </a:pPr>
              <a:t>1/27/2020</a:t>
            </a:fld>
            <a:endParaRPr lang="en-US" dirty="0"/>
          </a:p>
        </p:txBody>
      </p:sp>
      <p:sp>
        <p:nvSpPr>
          <p:cNvPr id="5" name="Footer Placeholder 4"/>
          <p:cNvSpPr>
            <a:spLocks noGrp="1"/>
          </p:cNvSpPr>
          <p:nvPr>
            <p:ph type="ftr" sz="quarter" idx="3"/>
          </p:nvPr>
        </p:nvSpPr>
        <p:spPr>
          <a:xfrm>
            <a:off x="512763" y="6172200"/>
            <a:ext cx="5657850" cy="365125"/>
          </a:xfrm>
          <a:prstGeom prst="rect">
            <a:avLst/>
          </a:prstGeom>
        </p:spPr>
        <p:txBody>
          <a:bodyPr vert="horz" lIns="91440" tIns="45720" rIns="91440" bIns="45720" rtlCol="0" anchor="t"/>
          <a:lstStyle>
            <a:lvl1pPr algn="l">
              <a:defRPr sz="750" b="0" i="0" dirty="0">
                <a:solidFill>
                  <a:schemeClr val="bg2">
                    <a:lumMod val="50000"/>
                  </a:schemeClr>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772400" y="5578475"/>
            <a:ext cx="857250" cy="669925"/>
          </a:xfrm>
          <a:prstGeom prst="rect">
            <a:avLst/>
          </a:prstGeom>
        </p:spPr>
        <p:txBody>
          <a:bodyPr vert="horz" lIns="91440" tIns="45720" rIns="91440" bIns="45720" rtlCol="0" anchor="b"/>
          <a:lstStyle>
            <a:lvl1pPr algn="r">
              <a:defRPr sz="2400" b="0" i="0" smtClean="0">
                <a:solidFill>
                  <a:schemeClr val="bg2">
                    <a:lumMod val="50000"/>
                  </a:schemeClr>
                </a:solidFill>
                <a:effectLst/>
                <a:latin typeface="+mn-lt"/>
              </a:defRPr>
            </a:lvl1pPr>
          </a:lstStyle>
          <a:p>
            <a:pPr>
              <a:defRPr/>
            </a:pPr>
            <a:fld id="{2A6AE455-C6B0-4F8D-A951-54C6C0A30CE5}"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 id="2147484008" r:id="rId12"/>
    <p:sldLayoutId id="2147484009" r:id="rId13"/>
    <p:sldLayoutId id="2147484010" r:id="rId14"/>
    <p:sldLayoutId id="2147484011" r:id="rId15"/>
    <p:sldLayoutId id="2147484012" r:id="rId16"/>
    <p:sldLayoutId id="2147484013" r:id="rId17"/>
  </p:sldLayoutIdLst>
  <p:txStyles>
    <p:titleStyle>
      <a:lvl1pPr algn="l" defTabSz="342900" rtl="0" fontAlgn="base">
        <a:spcBef>
          <a:spcPct val="0"/>
        </a:spcBef>
        <a:spcAft>
          <a:spcPct val="0"/>
        </a:spcAft>
        <a:defRPr sz="2700" kern="1200" cap="all">
          <a:ln w="3175" cmpd="sng">
            <a:noFill/>
          </a:ln>
          <a:solidFill>
            <a:schemeClr val="tx1"/>
          </a:solidFill>
          <a:latin typeface="+mj-lt"/>
          <a:ea typeface="+mj-ea"/>
          <a:cs typeface="+mj-cs"/>
        </a:defRPr>
      </a:lvl1pPr>
      <a:lvl2pPr algn="l" defTabSz="342900" rtl="0" fontAlgn="base">
        <a:spcBef>
          <a:spcPct val="0"/>
        </a:spcBef>
        <a:spcAft>
          <a:spcPct val="0"/>
        </a:spcAft>
        <a:defRPr sz="2700">
          <a:solidFill>
            <a:schemeClr val="tx1"/>
          </a:solidFill>
          <a:latin typeface="Century Gothic" panose="020B0502020202020204" pitchFamily="34" charset="0"/>
        </a:defRPr>
      </a:lvl2pPr>
      <a:lvl3pPr algn="l" defTabSz="342900" rtl="0" fontAlgn="base">
        <a:spcBef>
          <a:spcPct val="0"/>
        </a:spcBef>
        <a:spcAft>
          <a:spcPct val="0"/>
        </a:spcAft>
        <a:defRPr sz="2700">
          <a:solidFill>
            <a:schemeClr val="tx1"/>
          </a:solidFill>
          <a:latin typeface="Century Gothic" panose="020B0502020202020204" pitchFamily="34" charset="0"/>
        </a:defRPr>
      </a:lvl3pPr>
      <a:lvl4pPr algn="l" defTabSz="342900" rtl="0" fontAlgn="base">
        <a:spcBef>
          <a:spcPct val="0"/>
        </a:spcBef>
        <a:spcAft>
          <a:spcPct val="0"/>
        </a:spcAft>
        <a:defRPr sz="2700">
          <a:solidFill>
            <a:schemeClr val="tx1"/>
          </a:solidFill>
          <a:latin typeface="Century Gothic" panose="020B0502020202020204" pitchFamily="34" charset="0"/>
        </a:defRPr>
      </a:lvl4pPr>
      <a:lvl5pPr algn="l" defTabSz="342900" rtl="0" fontAlgn="base">
        <a:spcBef>
          <a:spcPct val="0"/>
        </a:spcBef>
        <a:spcAft>
          <a:spcPct val="0"/>
        </a:spcAft>
        <a:defRPr sz="2700">
          <a:solidFill>
            <a:schemeClr val="tx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fontAlgn="base">
        <a:spcBef>
          <a:spcPct val="20000"/>
        </a:spcBef>
        <a:spcAft>
          <a:spcPts val="450"/>
        </a:spcAft>
        <a:buClr>
          <a:schemeClr val="tx1"/>
        </a:buClr>
        <a:buSzPct val="80000"/>
        <a:buFont typeface="Wingdings 3" panose="05040102010807070707" pitchFamily="18" charset="2"/>
        <a:buChar char=""/>
        <a:defRPr sz="1500" kern="1200">
          <a:solidFill>
            <a:srgbClr val="0F496F"/>
          </a:solidFill>
          <a:latin typeface="+mn-lt"/>
          <a:ea typeface="+mn-ea"/>
          <a:cs typeface="+mn-cs"/>
        </a:defRPr>
      </a:lvl1pPr>
      <a:lvl2pPr marL="557213" indent="-214313" algn="l" defTabSz="342900" rtl="0" fontAlgn="base">
        <a:spcBef>
          <a:spcPct val="20000"/>
        </a:spcBef>
        <a:spcAft>
          <a:spcPts val="450"/>
        </a:spcAft>
        <a:buClr>
          <a:schemeClr val="tx1"/>
        </a:buClr>
        <a:buSzPct val="80000"/>
        <a:buFont typeface="Wingdings 3" panose="05040102010807070707" pitchFamily="18" charset="2"/>
        <a:buChar char=""/>
        <a:defRPr sz="1300" kern="1200">
          <a:solidFill>
            <a:srgbClr val="0F496F"/>
          </a:solidFill>
          <a:latin typeface="+mn-lt"/>
          <a:ea typeface="+mn-ea"/>
          <a:cs typeface="+mn-cs"/>
        </a:defRPr>
      </a:lvl2pPr>
      <a:lvl3pPr marL="900113" indent="-214313" algn="l" defTabSz="342900" rtl="0" fontAlgn="base">
        <a:spcBef>
          <a:spcPct val="20000"/>
        </a:spcBef>
        <a:spcAft>
          <a:spcPts val="450"/>
        </a:spcAft>
        <a:buClr>
          <a:schemeClr val="tx1"/>
        </a:buClr>
        <a:buSzPct val="80000"/>
        <a:buFont typeface="Wingdings 3" panose="05040102010807070707" pitchFamily="18" charset="2"/>
        <a:buChar char=""/>
        <a:defRPr sz="1200" kern="1200">
          <a:solidFill>
            <a:srgbClr val="0F496F"/>
          </a:solidFill>
          <a:latin typeface="+mn-lt"/>
          <a:ea typeface="+mn-ea"/>
          <a:cs typeface="+mn-cs"/>
        </a:defRPr>
      </a:lvl3pPr>
      <a:lvl4pPr marL="1157288" indent="-128588" algn="l" defTabSz="342900" rtl="0" fontAlgn="base">
        <a:spcBef>
          <a:spcPct val="20000"/>
        </a:spcBef>
        <a:spcAft>
          <a:spcPts val="450"/>
        </a:spcAft>
        <a:buClr>
          <a:schemeClr val="tx1"/>
        </a:buClr>
        <a:buSzPct val="80000"/>
        <a:buFont typeface="Wingdings 3" panose="05040102010807070707" pitchFamily="18" charset="2"/>
        <a:buChar char=""/>
        <a:defRPr sz="1000" kern="1200">
          <a:solidFill>
            <a:srgbClr val="0F496F"/>
          </a:solidFill>
          <a:latin typeface="+mn-lt"/>
          <a:ea typeface="+mn-ea"/>
          <a:cs typeface="+mn-cs"/>
        </a:defRPr>
      </a:lvl4pPr>
      <a:lvl5pPr marL="1500188" indent="-128588" algn="l" defTabSz="342900" rtl="0" fontAlgn="base">
        <a:spcBef>
          <a:spcPct val="20000"/>
        </a:spcBef>
        <a:spcAft>
          <a:spcPts val="450"/>
        </a:spcAft>
        <a:buClr>
          <a:schemeClr val="tx1"/>
        </a:buClr>
        <a:buSzPct val="80000"/>
        <a:buFont typeface="Wingdings 3" panose="05040102010807070707" pitchFamily="18" charset="2"/>
        <a:buChar char=""/>
        <a:defRPr sz="1000" kern="1200">
          <a:solidFill>
            <a:srgbClr val="0F496F"/>
          </a:solidFill>
          <a:latin typeface="+mn-lt"/>
          <a:ea typeface="+mn-ea"/>
          <a:cs typeface="+mn-cs"/>
        </a:defRPr>
      </a:lvl5pPr>
      <a:lvl6pPr marL="18859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80000"/>
        <a:buFont typeface="Wingdings 3" panose="05040102010807070707" pitchFamily="18" charset="2"/>
        <a:buChar char=""/>
        <a:defRPr sz="1050" kern="1200" cap="none">
          <a:solidFill>
            <a:schemeClr val="bg2">
              <a:lumMod val="75000"/>
            </a:schemeClr>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12C61"/>
            </a:gs>
            <a:gs pos="30000">
              <a:srgbClr val="033675"/>
            </a:gs>
            <a:gs pos="100000">
              <a:srgbClr val="627BB1"/>
            </a:gs>
          </a:gsLst>
          <a:lin ang="12960000"/>
        </a:grad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a:latin typeface="+mn-lt"/>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a:solidFill>
                  <a:schemeClr val="tx2">
                    <a:shade val="50000"/>
                  </a:schemeClr>
                </a:solidFill>
                <a:latin typeface="+mn-lt"/>
              </a:defRPr>
            </a:lvl1pPr>
          </a:lstStyle>
          <a:p>
            <a:pPr>
              <a:defRPr/>
            </a:pPr>
            <a:fld id="{BCB702D4-9B09-4FE3-ABAD-A8445F31BCAC}" type="datetimeFigureOut">
              <a:rPr lang="en-US"/>
              <a:pPr>
                <a:defRPr/>
              </a:pPr>
              <a:t>1/27/2020</a:t>
            </a:fld>
            <a:endParaRPr lang="en-US"/>
          </a:p>
        </p:txBody>
      </p:sp>
      <p:sp>
        <p:nvSpPr>
          <p:cNvPr id="22" name="Footer Placeholder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eaLnBrk="1" hangingPunct="1">
              <a:defRPr sz="1000" smtClean="0">
                <a:solidFill>
                  <a:srgbClr val="AFADA5"/>
                </a:solidFill>
              </a:defRPr>
            </a:lvl1pPr>
          </a:lstStyle>
          <a:p>
            <a:pPr>
              <a:defRPr/>
            </a:pPr>
            <a:fld id="{67E98E85-1B90-4BC4-BFDF-D9130A53D58F}" type="slidenum">
              <a:rPr lang="en-US" altLang="en-US"/>
              <a:pPr>
                <a:defRPr/>
              </a:pPr>
              <a:t>‹#›</a:t>
            </a:fld>
            <a:endParaRPr lang="en-US" altLang="en-US"/>
          </a:p>
        </p:txBody>
      </p:sp>
    </p:spTree>
    <p:extLst>
      <p:ext uri="{BB962C8B-B14F-4D97-AF65-F5344CB8AC3E}">
        <p14:creationId xmlns:p14="http://schemas.microsoft.com/office/powerpoint/2010/main" val="2060397364"/>
      </p:ext>
    </p:extLst>
  </p:cSld>
  <p:clrMap bg1="dk1" tx1="lt1" bg2="dk2" tx2="lt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Lst>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Arial" pitchFamily="34" charset="0"/>
        </a:defRPr>
      </a:lvl2pPr>
      <a:lvl3pPr algn="l" rtl="0" eaLnBrk="0" fontAlgn="base" hangingPunct="0">
        <a:spcBef>
          <a:spcPct val="0"/>
        </a:spcBef>
        <a:spcAft>
          <a:spcPct val="0"/>
        </a:spcAft>
        <a:defRPr sz="4600">
          <a:solidFill>
            <a:schemeClr val="tx1"/>
          </a:solidFill>
          <a:latin typeface="Arial" pitchFamily="34" charset="0"/>
        </a:defRPr>
      </a:lvl3pPr>
      <a:lvl4pPr algn="l" rtl="0" eaLnBrk="0" fontAlgn="base" hangingPunct="0">
        <a:spcBef>
          <a:spcPct val="0"/>
        </a:spcBef>
        <a:spcAft>
          <a:spcPct val="0"/>
        </a:spcAft>
        <a:defRPr sz="4600">
          <a:solidFill>
            <a:schemeClr val="tx1"/>
          </a:solidFill>
          <a:latin typeface="Arial" pitchFamily="34" charset="0"/>
        </a:defRPr>
      </a:lvl4pPr>
      <a:lvl5pPr algn="l" rtl="0" eaLnBrk="0" fontAlgn="base" hangingPunct="0">
        <a:spcBef>
          <a:spcPct val="0"/>
        </a:spcBef>
        <a:spcAft>
          <a:spcPct val="0"/>
        </a:spcAft>
        <a:defRPr sz="4600">
          <a:solidFill>
            <a:schemeClr val="tx1"/>
          </a:solidFill>
          <a:latin typeface="Arial" pitchFamily="34" charset="0"/>
        </a:defRPr>
      </a:lvl5pPr>
      <a:lvl6pPr marL="457200" algn="l" rtl="0" fontAlgn="base">
        <a:spcBef>
          <a:spcPct val="0"/>
        </a:spcBef>
        <a:spcAft>
          <a:spcPct val="0"/>
        </a:spcAft>
        <a:defRPr sz="4600">
          <a:solidFill>
            <a:schemeClr val="tx1"/>
          </a:solidFill>
          <a:latin typeface="Arial" pitchFamily="34" charset="0"/>
        </a:defRPr>
      </a:lvl6pPr>
      <a:lvl7pPr marL="914400" algn="l" rtl="0" fontAlgn="base">
        <a:spcBef>
          <a:spcPct val="0"/>
        </a:spcBef>
        <a:spcAft>
          <a:spcPct val="0"/>
        </a:spcAft>
        <a:defRPr sz="4600">
          <a:solidFill>
            <a:schemeClr val="tx1"/>
          </a:solidFill>
          <a:latin typeface="Arial" pitchFamily="34" charset="0"/>
        </a:defRPr>
      </a:lvl7pPr>
      <a:lvl8pPr marL="1371600" algn="l" rtl="0" fontAlgn="base">
        <a:spcBef>
          <a:spcPct val="0"/>
        </a:spcBef>
        <a:spcAft>
          <a:spcPct val="0"/>
        </a:spcAft>
        <a:defRPr sz="4600">
          <a:solidFill>
            <a:schemeClr val="tx1"/>
          </a:solidFill>
          <a:latin typeface="Arial" pitchFamily="34" charset="0"/>
        </a:defRPr>
      </a:lvl8pPr>
      <a:lvl9pPr marL="1828800" algn="l" rtl="0" fontAlgn="base">
        <a:spcBef>
          <a:spcPct val="0"/>
        </a:spcBef>
        <a:spcAft>
          <a:spcPct val="0"/>
        </a:spcAft>
        <a:defRPr sz="4600">
          <a:solidFill>
            <a:schemeClr val="tx1"/>
          </a:solidFill>
          <a:latin typeface="Arial"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9BBB59"/>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8064A2"/>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1.t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hyperlink" Target="mailto:Pchilders@converseconsultants.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Rectangle 24"/>
          <p:cNvSpPr txBox="1">
            <a:spLocks noChangeArrowheads="1"/>
          </p:cNvSpPr>
          <p:nvPr/>
        </p:nvSpPr>
        <p:spPr bwMode="auto">
          <a:xfrm>
            <a:off x="609600" y="11430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7" rIns="92075" bIns="46037" anchor="b"/>
          <a:lstStyle>
            <a:lvl1pPr>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BBB59"/>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064A2"/>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   </a:t>
            </a:r>
            <a:br>
              <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b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4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en-US" sz="4800" b="1" dirty="0">
              <a:solidFill>
                <a:prstClr val="white"/>
              </a:solidFill>
              <a:latin typeface="Arial Narrow" panose="020B0606020202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EPA Brownfields Coalition Assessment Grant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COMMUNITY MEETING</a:t>
            </a:r>
            <a:br>
              <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br>
            <a:r>
              <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rPr>
              <a:t>Wed., Jan. 27 – 6 to </a:t>
            </a:r>
            <a:r>
              <a:rPr lang="en-US" altLang="en-US" sz="4800" b="1" dirty="0">
                <a:solidFill>
                  <a:prstClr val="white"/>
                </a:solidFill>
                <a:latin typeface="Arial Narrow" panose="020B0606020202030204" pitchFamily="34" charset="0"/>
              </a:rPr>
              <a:t>8 PM</a:t>
            </a:r>
            <a:endParaRPr kumimoji="0" lang="en-US" altLang="en-US" sz="48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4000" b="1"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92D050"/>
              </a:solidFill>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en-US" altLang="en-US" sz="2800" b="1" dirty="0">
              <a:solidFill>
                <a:srgbClr val="92D050"/>
              </a:solidFill>
              <a:latin typeface="Arial Narrow" panose="020B060602020203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1" i="0" u="none" strike="noStrike" kern="1200" cap="none" spc="0" normalizeH="0" baseline="0" noProof="0" dirty="0">
              <a:ln>
                <a:noFill/>
              </a:ln>
              <a:solidFill>
                <a:srgbClr val="92D050"/>
              </a:solidFill>
              <a:effectLst/>
              <a:uLnTx/>
              <a:uFillTx/>
              <a:latin typeface="Arial Narrow" panose="020B0606020202030204" pitchFamily="34" charset="0"/>
              <a:ea typeface="+mn-ea"/>
              <a:cs typeface="+mn-cs"/>
            </a:endParaRPr>
          </a:p>
        </p:txBody>
      </p:sp>
      <p:pic>
        <p:nvPicPr>
          <p:cNvPr id="4" name="Picture 3">
            <a:extLst>
              <a:ext uri="{FF2B5EF4-FFF2-40B4-BE49-F238E27FC236}">
                <a16:creationId xmlns:a16="http://schemas.microsoft.com/office/drawing/2014/main" id="{B528FB8C-B78A-4F06-B34B-129FDECA1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9252" y="5469788"/>
            <a:ext cx="1295400" cy="1143000"/>
          </a:xfrm>
          <a:prstGeom prst="rect">
            <a:avLst/>
          </a:prstGeom>
        </p:spPr>
      </p:pic>
      <p:pic>
        <p:nvPicPr>
          <p:cNvPr id="6" name="Picture 5">
            <a:extLst>
              <a:ext uri="{FF2B5EF4-FFF2-40B4-BE49-F238E27FC236}">
                <a16:creationId xmlns:a16="http://schemas.microsoft.com/office/drawing/2014/main" id="{54F83A3D-4239-4325-B74E-2738BC91F0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37746" y="5513864"/>
            <a:ext cx="1066800" cy="1050650"/>
          </a:xfrm>
          <a:prstGeom prst="rect">
            <a:avLst/>
          </a:prstGeom>
        </p:spPr>
      </p:pic>
      <p:pic>
        <p:nvPicPr>
          <p:cNvPr id="8" name="Picture 7">
            <a:extLst>
              <a:ext uri="{FF2B5EF4-FFF2-40B4-BE49-F238E27FC236}">
                <a16:creationId xmlns:a16="http://schemas.microsoft.com/office/drawing/2014/main" id="{1089160F-CE93-4FD7-BB8B-7D4014F5FB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7000" y="5649265"/>
            <a:ext cx="2362200" cy="877826"/>
          </a:xfrm>
          <a:prstGeom prst="rect">
            <a:avLst/>
          </a:prstGeom>
        </p:spPr>
      </p:pic>
      <p:pic>
        <p:nvPicPr>
          <p:cNvPr id="10" name="Picture 9">
            <a:extLst>
              <a:ext uri="{FF2B5EF4-FFF2-40B4-BE49-F238E27FC236}">
                <a16:creationId xmlns:a16="http://schemas.microsoft.com/office/drawing/2014/main" id="{A0C27D08-4951-4311-AAB7-5261530D349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038" y="5549722"/>
            <a:ext cx="1166532" cy="1014791"/>
          </a:xfrm>
          <a:prstGeom prst="rect">
            <a:avLst/>
          </a:prstGeom>
        </p:spPr>
      </p:pic>
    </p:spTree>
    <p:extLst>
      <p:ext uri="{BB962C8B-B14F-4D97-AF65-F5344CB8AC3E}">
        <p14:creationId xmlns:p14="http://schemas.microsoft.com/office/powerpoint/2010/main" val="111287846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304800" y="152400"/>
            <a:ext cx="8305800" cy="914400"/>
          </a:xfrm>
        </p:spPr>
        <p:txBody>
          <a:bodyPr/>
          <a:lstStyle/>
          <a:p>
            <a:pPr algn="ctr" eaLnBrk="1" hangingPunct="1"/>
            <a:r>
              <a:rPr lang="en-US" altLang="en-US" sz="3200" b="1" dirty="0">
                <a:latin typeface="Arial Narrow" panose="020B0606020202030204" pitchFamily="34" charset="0"/>
              </a:rPr>
              <a:t>City of Lovelock and Pershing County</a:t>
            </a:r>
            <a:br>
              <a:rPr lang="en-US" altLang="en-US" sz="3200" b="1" dirty="0">
                <a:latin typeface="Arial Narrow" panose="020B0606020202030204" pitchFamily="34" charset="0"/>
              </a:rPr>
            </a:br>
            <a:r>
              <a:rPr lang="en-US" altLang="en-US" sz="3200" b="1" dirty="0">
                <a:latin typeface="Arial Narrow" panose="020B0606020202030204" pitchFamily="34" charset="0"/>
              </a:rPr>
              <a:t>Use of EPA Brownfield Funding </a:t>
            </a:r>
            <a:endParaRPr lang="en-US" altLang="en-US" sz="3200" dirty="0">
              <a:latin typeface="Arial Narrow" panose="020B0606020202030204" pitchFamily="34" charset="0"/>
            </a:endParaRPr>
          </a:p>
        </p:txBody>
      </p:sp>
      <p:sp>
        <p:nvSpPr>
          <p:cNvPr id="10243" name="Content Placeholder 2"/>
          <p:cNvSpPr>
            <a:spLocks noGrp="1"/>
          </p:cNvSpPr>
          <p:nvPr>
            <p:ph idx="4294967295"/>
          </p:nvPr>
        </p:nvSpPr>
        <p:spPr>
          <a:xfrm>
            <a:off x="762000" y="1447800"/>
            <a:ext cx="7620000" cy="5546725"/>
          </a:xfrm>
        </p:spPr>
        <p:txBody>
          <a:bodyPr/>
          <a:lstStyle/>
          <a:p>
            <a:pPr eaLnBrk="1" hangingPunct="1">
              <a:buClr>
                <a:schemeClr val="tx1"/>
              </a:buClr>
              <a:buSzPct val="100000"/>
              <a:buFont typeface="Wingdings" panose="05000000000000000000" pitchFamily="2" charset="2"/>
              <a:buChar char="Ø"/>
              <a:defRPr/>
            </a:pPr>
            <a:r>
              <a:rPr lang="en-US" sz="2000" dirty="0">
                <a:latin typeface="Arial Narrow" pitchFamily="34" charset="0"/>
              </a:rPr>
              <a:t>Inventory, Screen and Prioritize Redevelopment properties for environmental assessments;  </a:t>
            </a:r>
          </a:p>
          <a:p>
            <a:pPr eaLnBrk="1" hangingPunct="1">
              <a:buClr>
                <a:schemeClr val="tx1"/>
              </a:buClr>
              <a:buSzPct val="100000"/>
              <a:buFont typeface="Wingdings" panose="05000000000000000000" pitchFamily="2" charset="2"/>
              <a:buChar char="Ø"/>
              <a:defRPr/>
            </a:pPr>
            <a:endParaRPr lang="en-US" sz="2000" dirty="0">
              <a:latin typeface="Arial Narrow" pitchFamily="34" charset="0"/>
            </a:endParaRPr>
          </a:p>
          <a:p>
            <a:pPr>
              <a:buClr>
                <a:schemeClr val="tx1"/>
              </a:buClr>
              <a:buSzPct val="100000"/>
              <a:buFont typeface="Wingdings" panose="05000000000000000000" pitchFamily="2" charset="2"/>
              <a:buChar char="Ø"/>
              <a:defRPr/>
            </a:pPr>
            <a:r>
              <a:rPr lang="en-US" sz="2000" dirty="0">
                <a:latin typeface="Arial Narrow" pitchFamily="34" charset="0"/>
              </a:rPr>
              <a:t>Conduct Phase I and Phase II ESA’s</a:t>
            </a:r>
            <a:endParaRPr lang="en-US" sz="1800" dirty="0">
              <a:solidFill>
                <a:srgbClr val="92D050"/>
              </a:solidFill>
              <a:latin typeface="Arial Narrow" pitchFamily="34" charset="0"/>
            </a:endParaRPr>
          </a:p>
          <a:p>
            <a:pPr lvl="1">
              <a:buClr>
                <a:schemeClr val="tx1"/>
              </a:buClr>
              <a:buSzPct val="100000"/>
              <a:buFont typeface="Wingdings" panose="05000000000000000000" pitchFamily="2" charset="2"/>
              <a:buChar char="Ø"/>
              <a:defRPr/>
            </a:pPr>
            <a:endParaRPr lang="en-US" sz="2000" dirty="0">
              <a:latin typeface="Arial Narrow" pitchFamily="34" charset="0"/>
            </a:endParaRPr>
          </a:p>
          <a:p>
            <a:pPr>
              <a:buClr>
                <a:schemeClr val="tx1"/>
              </a:buClr>
              <a:buSzPct val="100000"/>
              <a:buFont typeface="Wingdings" panose="05000000000000000000" pitchFamily="2" charset="2"/>
              <a:buChar char="Ø"/>
              <a:defRPr/>
            </a:pPr>
            <a:r>
              <a:rPr lang="en-US" sz="2000" dirty="0">
                <a:latin typeface="Arial Narrow" pitchFamily="34" charset="0"/>
              </a:rPr>
              <a:t>Develop Cleanup Plans for contaminated properties, if needed; </a:t>
            </a:r>
          </a:p>
          <a:p>
            <a:pPr>
              <a:buClr>
                <a:schemeClr val="tx1"/>
              </a:buClr>
              <a:buSzPct val="100000"/>
              <a:buFont typeface="Wingdings" panose="05000000000000000000" pitchFamily="2" charset="2"/>
              <a:buChar char="Ø"/>
              <a:defRPr/>
            </a:pPr>
            <a:endParaRPr lang="en-US" sz="2000" dirty="0">
              <a:latin typeface="Arial Narrow" pitchFamily="34" charset="0"/>
            </a:endParaRPr>
          </a:p>
          <a:p>
            <a:pPr>
              <a:buClr>
                <a:schemeClr val="tx1"/>
              </a:buClr>
              <a:buSzPct val="100000"/>
              <a:buFont typeface="Wingdings" panose="05000000000000000000" pitchFamily="2" charset="2"/>
              <a:buChar char="Ø"/>
              <a:defRPr/>
            </a:pPr>
            <a:r>
              <a:rPr lang="en-US" sz="2000" dirty="0">
                <a:latin typeface="Arial Narrow" pitchFamily="34" charset="0"/>
              </a:rPr>
              <a:t>Develop Site Reuse Plans, Certified Sites;  and,</a:t>
            </a:r>
          </a:p>
          <a:p>
            <a:pPr>
              <a:buClr>
                <a:schemeClr val="tx1"/>
              </a:buClr>
              <a:buSzPct val="100000"/>
              <a:buFont typeface="Wingdings" panose="05000000000000000000" pitchFamily="2" charset="2"/>
              <a:buChar char="Ø"/>
              <a:defRPr/>
            </a:pPr>
            <a:endParaRPr lang="en-US" sz="2000" dirty="0">
              <a:latin typeface="Arial Narrow" pitchFamily="34" charset="0"/>
            </a:endParaRPr>
          </a:p>
          <a:p>
            <a:pPr eaLnBrk="1" hangingPunct="1">
              <a:buClr>
                <a:schemeClr val="tx1"/>
              </a:buClr>
              <a:buSzPct val="100000"/>
              <a:buFont typeface="Wingdings" panose="05000000000000000000" pitchFamily="2" charset="2"/>
              <a:buChar char="Ø"/>
              <a:defRPr/>
            </a:pPr>
            <a:r>
              <a:rPr lang="en-US" sz="2000" dirty="0">
                <a:latin typeface="Arial Narrow" pitchFamily="34" charset="0"/>
              </a:rPr>
              <a:t>Conduct and Stakeholder Outreach Participation</a:t>
            </a:r>
          </a:p>
          <a:p>
            <a:pPr lvl="1" eaLnBrk="1" hangingPunct="1">
              <a:buFontTx/>
              <a:buNone/>
              <a:defRPr/>
            </a:pPr>
            <a:endParaRPr lang="en-US" sz="1200" dirty="0"/>
          </a:p>
        </p:txBody>
      </p:sp>
      <p:pic>
        <p:nvPicPr>
          <p:cNvPr id="34820" name="Picture 17" descr="WEB GRAPHIC Logo Revised"/>
          <p:cNvPicPr>
            <a:picLocks noChangeAspect="1" noChangeArrowheads="1"/>
          </p:cNvPicPr>
          <p:nvPr/>
        </p:nvPicPr>
        <p:blipFill>
          <a:blip r:embed="rId2">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431280" y="6044244"/>
            <a:ext cx="2522538" cy="669925"/>
          </a:xfrm>
          <a:prstGeom prst="rect">
            <a:avLst/>
          </a:prstGeom>
          <a:solidFill>
            <a:schemeClr val="tx1">
              <a:lumMod val="85000"/>
            </a:schemeClr>
          </a:solidFill>
          <a:ln>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304800" y="152400"/>
            <a:ext cx="8305800" cy="914400"/>
          </a:xfrm>
        </p:spPr>
        <p:txBody>
          <a:bodyPr/>
          <a:lstStyle/>
          <a:p>
            <a:pPr algn="ctr" eaLnBrk="1" hangingPunct="1"/>
            <a:r>
              <a:rPr lang="en-US" altLang="en-US" sz="3200" b="1" dirty="0">
                <a:latin typeface="Arial Narrow" panose="020B0606020202030204" pitchFamily="34" charset="0"/>
              </a:rPr>
              <a:t>WNDD, City of Lovelock &amp; Pershing County</a:t>
            </a:r>
            <a:br>
              <a:rPr lang="en-US" altLang="en-US" sz="3200" b="1" dirty="0">
                <a:latin typeface="Arial Narrow" panose="020B0606020202030204" pitchFamily="34" charset="0"/>
              </a:rPr>
            </a:br>
            <a:r>
              <a:rPr lang="en-US" altLang="en-US" sz="3200" b="1" dirty="0">
                <a:latin typeface="Arial Narrow" panose="020B0606020202030204" pitchFamily="34" charset="0"/>
              </a:rPr>
              <a:t>Brownfields Coalition Work Plan</a:t>
            </a:r>
            <a:endParaRPr lang="en-US" altLang="en-US" sz="3200" dirty="0">
              <a:latin typeface="Arial Narrow" panose="020B0606020202030204" pitchFamily="34" charset="0"/>
            </a:endParaRPr>
          </a:p>
        </p:txBody>
      </p:sp>
      <p:sp>
        <p:nvSpPr>
          <p:cNvPr id="10243" name="Content Placeholder 2"/>
          <p:cNvSpPr>
            <a:spLocks noGrp="1"/>
          </p:cNvSpPr>
          <p:nvPr>
            <p:ph idx="4294967295"/>
          </p:nvPr>
        </p:nvSpPr>
        <p:spPr>
          <a:xfrm>
            <a:off x="762000" y="1447800"/>
            <a:ext cx="7620000" cy="5546725"/>
          </a:xfrm>
        </p:spPr>
        <p:txBody>
          <a:bodyPr/>
          <a:lstStyle/>
          <a:p>
            <a:pPr eaLnBrk="1" hangingPunct="1">
              <a:defRPr/>
            </a:pPr>
            <a:r>
              <a:rPr lang="en-US" altLang="en-US" sz="2400" dirty="0">
                <a:latin typeface="Arial Narrow" panose="020B0606020202030204" pitchFamily="34" charset="0"/>
              </a:rPr>
              <a:t>Inventory of potential sites</a:t>
            </a:r>
          </a:p>
          <a:p>
            <a:pPr eaLnBrk="1" hangingPunct="1">
              <a:defRPr/>
            </a:pPr>
            <a:r>
              <a:rPr lang="en-US" altLang="en-US" sz="2400" dirty="0">
                <a:latin typeface="Arial Narrow" panose="020B0606020202030204" pitchFamily="34" charset="0"/>
              </a:rPr>
              <a:t>Screening and ranking of candidate Brownfields sites</a:t>
            </a:r>
          </a:p>
          <a:p>
            <a:pPr eaLnBrk="1" hangingPunct="1">
              <a:defRPr/>
            </a:pPr>
            <a:r>
              <a:rPr lang="en-US" altLang="en-US" sz="2400" dirty="0">
                <a:latin typeface="Arial Narrow" panose="020B0606020202030204" pitchFamily="34" charset="0"/>
              </a:rPr>
              <a:t>21 Phase I ESAs</a:t>
            </a:r>
          </a:p>
          <a:p>
            <a:pPr eaLnBrk="1" hangingPunct="1">
              <a:defRPr/>
            </a:pPr>
            <a:r>
              <a:rPr lang="en-US" altLang="en-US" sz="2400" dirty="0">
                <a:latin typeface="Arial Narrow" panose="020B0606020202030204" pitchFamily="34" charset="0"/>
              </a:rPr>
              <a:t>12 Phase II ESAs </a:t>
            </a:r>
          </a:p>
          <a:p>
            <a:pPr eaLnBrk="1" hangingPunct="1">
              <a:defRPr/>
            </a:pPr>
            <a:r>
              <a:rPr lang="en-US" altLang="en-US" sz="2400" dirty="0">
                <a:latin typeface="Arial Narrow" panose="020B0606020202030204" pitchFamily="34" charset="0"/>
              </a:rPr>
              <a:t>8 Cleanup and 4 Reuse strategies</a:t>
            </a:r>
          </a:p>
          <a:p>
            <a:pPr eaLnBrk="1" hangingPunct="1">
              <a:defRPr/>
            </a:pPr>
            <a:r>
              <a:rPr lang="en-US" altLang="en-US" sz="2400" dirty="0">
                <a:latin typeface="Arial Narrow" panose="020B0606020202030204" pitchFamily="34" charset="0"/>
              </a:rPr>
              <a:t>Community Engagement</a:t>
            </a:r>
          </a:p>
          <a:p>
            <a:pPr eaLnBrk="1" hangingPunct="1">
              <a:defRPr/>
            </a:pPr>
            <a:r>
              <a:rPr lang="en-US" altLang="en-US" sz="2400" dirty="0">
                <a:latin typeface="Arial Narrow" panose="020B0606020202030204" pitchFamily="34" charset="0"/>
              </a:rPr>
              <a:t>Project and Grant Management</a:t>
            </a:r>
          </a:p>
          <a:p>
            <a:pPr lvl="1" eaLnBrk="1" hangingPunct="1">
              <a:buFontTx/>
              <a:buNone/>
              <a:defRPr/>
            </a:pPr>
            <a:endParaRPr lang="en-US" sz="1200" dirty="0"/>
          </a:p>
        </p:txBody>
      </p:sp>
      <p:pic>
        <p:nvPicPr>
          <p:cNvPr id="34820" name="Picture 17" descr="WEB GRAPHIC Logo Revised"/>
          <p:cNvPicPr>
            <a:picLocks noChangeAspect="1" noChangeArrowheads="1"/>
          </p:cNvPicPr>
          <p:nvPr/>
        </p:nvPicPr>
        <p:blipFill>
          <a:blip r:embed="rId2">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431280" y="6044244"/>
            <a:ext cx="2522538" cy="669925"/>
          </a:xfrm>
          <a:prstGeom prst="rect">
            <a:avLst/>
          </a:prstGeom>
          <a:solidFill>
            <a:schemeClr val="tx1">
              <a:lumMod val="85000"/>
            </a:schemeClr>
          </a:solidFill>
          <a:ln>
            <a:noFill/>
          </a:ln>
        </p:spPr>
      </p:pic>
    </p:spTree>
    <p:extLst>
      <p:ext uri="{BB962C8B-B14F-4D97-AF65-F5344CB8AC3E}">
        <p14:creationId xmlns:p14="http://schemas.microsoft.com/office/powerpoint/2010/main" val="118214919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381000" y="274638"/>
            <a:ext cx="8382000" cy="1143000"/>
          </a:xfrm>
        </p:spPr>
        <p:txBody>
          <a:bodyPr/>
          <a:lstStyle/>
          <a:p>
            <a:pPr algn="ctr" eaLnBrk="1" hangingPunct="1"/>
            <a:r>
              <a:rPr lang="en-US" altLang="en-US" sz="3600" b="1" dirty="0">
                <a:latin typeface="Arial (Headings)"/>
              </a:rPr>
              <a:t>Why Do a Phase I ?</a:t>
            </a:r>
            <a:endParaRPr lang="en-US" altLang="en-US" sz="3600" dirty="0">
              <a:latin typeface="Arial (Headings)"/>
            </a:endParaRPr>
          </a:p>
        </p:txBody>
      </p:sp>
      <p:sp>
        <p:nvSpPr>
          <p:cNvPr id="33795" name="Content Placeholder 2"/>
          <p:cNvSpPr txBox="1">
            <a:spLocks/>
          </p:cNvSpPr>
          <p:nvPr/>
        </p:nvSpPr>
        <p:spPr bwMode="auto">
          <a:xfrm>
            <a:off x="990600" y="1242219"/>
            <a:ext cx="74676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22313" indent="-27305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BBB59"/>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064A2"/>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9pPr>
          </a:lstStyle>
          <a:p>
            <a:pPr marL="449263" lvl="1" indent="0" eaLnBrk="1" hangingPunct="1">
              <a:buClr>
                <a:schemeClr val="tx1"/>
              </a:buClr>
              <a:buSzPct val="100000"/>
              <a:buNone/>
            </a:pPr>
            <a:endParaRPr lang="en-US" altLang="en-US" sz="2000" b="1" dirty="0">
              <a:solidFill>
                <a:srgbClr val="92D050"/>
              </a:solidFill>
              <a:latin typeface="Arial Narrow" panose="020B0606020202030204" pitchFamily="34" charset="0"/>
            </a:endParaRP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Bank will require a Phase I before providing funding</a:t>
            </a: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If you buy/transfer a property without a Phase I, you buy the entire property.  The good, bad, and ugly.  If it turns out to have contamination its 100% your problem</a:t>
            </a:r>
          </a:p>
          <a:p>
            <a:pPr lvl="1" eaLnBrk="1" hangingPunct="1">
              <a:buClr>
                <a:schemeClr val="tx1"/>
              </a:buClr>
              <a:buSzPct val="100000"/>
              <a:buFont typeface="Wingdings" panose="05000000000000000000" pitchFamily="2" charset="2"/>
              <a:buChar char="Ø"/>
            </a:pPr>
            <a:endParaRPr lang="en-US" altLang="en-US" sz="2000" b="1" dirty="0">
              <a:latin typeface="Arial Narrow" panose="020B0606020202030204" pitchFamily="34" charset="0"/>
            </a:endParaRPr>
          </a:p>
          <a:p>
            <a:pPr marL="449263" lvl="1" indent="0" eaLnBrk="1" hangingPunct="1">
              <a:buClr>
                <a:schemeClr val="tx1"/>
              </a:buClr>
              <a:buSzPct val="100000"/>
              <a:buNone/>
            </a:pPr>
            <a:endParaRPr lang="en-US" altLang="en-US" sz="2000" b="1" dirty="0">
              <a:latin typeface="Arial Narrow" panose="020B0606020202030204" pitchFamily="34" charset="0"/>
            </a:endParaRP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Doing a Phase I affords the following Limited Liability Protection under federal law:</a:t>
            </a:r>
          </a:p>
          <a:p>
            <a:pPr lvl="2"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Innocent Landowner Defense</a:t>
            </a:r>
          </a:p>
          <a:p>
            <a:pPr lvl="2"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Contiguous Property Owner Defense</a:t>
            </a:r>
          </a:p>
          <a:p>
            <a:pPr lvl="2"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The Bona Fide Prospective Purchaser Defense</a:t>
            </a:r>
          </a:p>
          <a:p>
            <a:pPr marL="914400" lvl="2" indent="0" eaLnBrk="1" hangingPunct="1">
              <a:buClr>
                <a:schemeClr val="tx1"/>
              </a:buClr>
              <a:buSzPct val="100000"/>
              <a:buNone/>
            </a:pPr>
            <a:endParaRPr lang="en-US" altLang="en-US" sz="1600" b="1" dirty="0">
              <a:latin typeface="Arial Narrow" panose="020B0606020202030204" pitchFamily="34" charset="0"/>
            </a:endParaRPr>
          </a:p>
          <a:p>
            <a:pPr marL="449263" lvl="1" indent="0" eaLnBrk="1" hangingPunct="1">
              <a:buClr>
                <a:schemeClr val="tx1"/>
              </a:buClr>
              <a:buSzPct val="100000"/>
              <a:buNone/>
            </a:pPr>
            <a:endParaRPr lang="en-US" altLang="en-US" sz="1800" b="1" dirty="0">
              <a:latin typeface="Arial Narrow" panose="020B0606020202030204" pitchFamily="34" charset="0"/>
            </a:endParaRPr>
          </a:p>
        </p:txBody>
      </p:sp>
      <p:pic>
        <p:nvPicPr>
          <p:cNvPr id="33796" name="Picture 17" descr="WEB GRAPHIC Logo Revised"/>
          <p:cNvPicPr>
            <a:picLocks noChangeAspect="1" noChangeArrowheads="1"/>
          </p:cNvPicPr>
          <p:nvPr/>
        </p:nvPicPr>
        <p:blipFill>
          <a:blip r:embed="rId2">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324600" y="5994400"/>
            <a:ext cx="2522538" cy="669925"/>
          </a:xfrm>
          <a:prstGeom prst="rect">
            <a:avLst/>
          </a:prstGeom>
          <a:solidFill>
            <a:schemeClr val="tx1">
              <a:lumMod val="85000"/>
            </a:schemeClr>
          </a:solidFill>
          <a:ln>
            <a:noFill/>
          </a:ln>
        </p:spPr>
      </p:pic>
    </p:spTree>
    <p:extLst>
      <p:ext uri="{BB962C8B-B14F-4D97-AF65-F5344CB8AC3E}">
        <p14:creationId xmlns:p14="http://schemas.microsoft.com/office/powerpoint/2010/main" val="263198745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381000" y="274638"/>
            <a:ext cx="8466138" cy="1143000"/>
          </a:xfrm>
        </p:spPr>
        <p:txBody>
          <a:bodyPr/>
          <a:lstStyle/>
          <a:p>
            <a:pPr algn="ctr" eaLnBrk="1" hangingPunct="1"/>
            <a:r>
              <a:rPr lang="en-US" altLang="en-US" sz="3200" b="1" dirty="0">
                <a:latin typeface="Arial (Headings)"/>
              </a:rPr>
              <a:t>What is a Phase II &amp; When Is It Needed ?</a:t>
            </a:r>
            <a:endParaRPr lang="en-US" altLang="en-US" sz="3200" dirty="0">
              <a:latin typeface="Arial (Headings)"/>
            </a:endParaRPr>
          </a:p>
        </p:txBody>
      </p:sp>
      <p:sp>
        <p:nvSpPr>
          <p:cNvPr id="33795" name="Content Placeholder 2"/>
          <p:cNvSpPr txBox="1">
            <a:spLocks/>
          </p:cNvSpPr>
          <p:nvPr/>
        </p:nvSpPr>
        <p:spPr bwMode="auto">
          <a:xfrm>
            <a:off x="990600" y="965200"/>
            <a:ext cx="74676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22313" indent="-27305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BBB59"/>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064A2"/>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9pPr>
          </a:lstStyle>
          <a:p>
            <a:pPr marL="36512" indent="0" eaLnBrk="1" hangingPunct="1">
              <a:buClr>
                <a:schemeClr val="tx1"/>
              </a:buClr>
              <a:buSzPct val="100000"/>
              <a:buNone/>
            </a:pPr>
            <a:endParaRPr lang="en-US" altLang="en-US" sz="2000" dirty="0">
              <a:solidFill>
                <a:srgbClr val="FFFF00"/>
              </a:solidFill>
              <a:latin typeface="Arial Narrow" panose="020B0606020202030204" pitchFamily="34" charset="0"/>
            </a:endParaRPr>
          </a:p>
          <a:p>
            <a:pPr lvl="1" eaLnBrk="1" hangingPunct="1">
              <a:buClr>
                <a:schemeClr val="tx1"/>
              </a:buClr>
              <a:buSzPct val="100000"/>
              <a:buFont typeface="Wingdings" panose="05000000000000000000" pitchFamily="2" charset="2"/>
              <a:buChar char="Ø"/>
            </a:pPr>
            <a:endParaRPr lang="en-US" altLang="en-US" sz="2000" b="1" dirty="0">
              <a:solidFill>
                <a:srgbClr val="92D050"/>
              </a:solidFill>
              <a:latin typeface="Arial Narrow" panose="020B0606020202030204" pitchFamily="34" charset="0"/>
            </a:endParaRP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Recognized Environmental Condition (REC) or Environmental Risk is identified in the Phase I Report that requires physical investigation onsite. May identify contamination that will require further characterization and cleanup.</a:t>
            </a:r>
          </a:p>
          <a:p>
            <a:pPr marL="449263" lvl="1" indent="0" eaLnBrk="1" hangingPunct="1">
              <a:buClr>
                <a:schemeClr val="tx1"/>
              </a:buClr>
              <a:buSzPct val="100000"/>
              <a:buNone/>
            </a:pPr>
            <a:endParaRPr lang="en-US" altLang="en-US" sz="2000" b="1" dirty="0">
              <a:latin typeface="Arial Narrow" panose="020B0606020202030204" pitchFamily="34" charset="0"/>
            </a:endParaRP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Include sub-surface soil analysis, groundwater sampling, installing monitoring wells, indoor air sampling, mold sampling, asbestos sampling, lead sampling etc.. </a:t>
            </a:r>
          </a:p>
          <a:p>
            <a:pPr lvl="1" eaLnBrk="1" hangingPunct="1">
              <a:buClr>
                <a:schemeClr val="tx1"/>
              </a:buClr>
              <a:buSzPct val="100000"/>
              <a:buFont typeface="Wingdings" panose="05000000000000000000" pitchFamily="2" charset="2"/>
              <a:buChar char="Ø"/>
            </a:pPr>
            <a:endParaRPr lang="en-US" altLang="en-US" sz="2000" b="1" dirty="0">
              <a:latin typeface="Arial Narrow" panose="020B0606020202030204" pitchFamily="34" charset="0"/>
            </a:endParaRP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A Phase II Assessment must meet All Appropriate Inquires per ASTM standard.</a:t>
            </a:r>
          </a:p>
          <a:p>
            <a:pPr lvl="1" eaLnBrk="1" hangingPunct="1">
              <a:buClr>
                <a:schemeClr val="tx1"/>
              </a:buClr>
              <a:buSzPct val="100000"/>
              <a:buFont typeface="Wingdings" panose="05000000000000000000" pitchFamily="2" charset="2"/>
              <a:buChar char="Ø"/>
            </a:pPr>
            <a:endParaRPr lang="en-US" altLang="en-US" sz="1800" b="1" dirty="0">
              <a:latin typeface="Arial Narrow" panose="020B0606020202030204" pitchFamily="34" charset="0"/>
            </a:endParaRPr>
          </a:p>
          <a:p>
            <a:pPr lvl="1" eaLnBrk="1" hangingPunct="1">
              <a:buClr>
                <a:schemeClr val="tx1"/>
              </a:buClr>
              <a:buSzPct val="100000"/>
              <a:buFont typeface="Wingdings" panose="05000000000000000000" pitchFamily="2" charset="2"/>
              <a:buChar char="Ø"/>
            </a:pPr>
            <a:endParaRPr lang="en-US" altLang="en-US" sz="1800" b="1" dirty="0">
              <a:latin typeface="Arial Narrow" panose="020B0606020202030204" pitchFamily="34" charset="0"/>
            </a:endParaRPr>
          </a:p>
          <a:p>
            <a:pPr lvl="1" eaLnBrk="1" hangingPunct="1">
              <a:buClr>
                <a:schemeClr val="tx1"/>
              </a:buClr>
              <a:buSzPct val="100000"/>
              <a:buFont typeface="Wingdings" panose="05000000000000000000" pitchFamily="2" charset="2"/>
              <a:buChar char="Ø"/>
            </a:pPr>
            <a:endParaRPr lang="en-US" altLang="en-US" sz="1600" b="1" dirty="0">
              <a:latin typeface="Arial Narrow" panose="020B0606020202030204" pitchFamily="34" charset="0"/>
            </a:endParaRPr>
          </a:p>
          <a:p>
            <a:pPr marL="914400" lvl="2" indent="0" eaLnBrk="1" hangingPunct="1">
              <a:buClr>
                <a:schemeClr val="tx1"/>
              </a:buClr>
              <a:buSzPct val="100000"/>
              <a:buNone/>
            </a:pPr>
            <a:endParaRPr lang="en-US" altLang="en-US" sz="1600" b="1" dirty="0">
              <a:latin typeface="Arial Narrow" panose="020B0606020202030204" pitchFamily="34" charset="0"/>
            </a:endParaRPr>
          </a:p>
          <a:p>
            <a:pPr marL="449263" lvl="1" indent="0" eaLnBrk="1" hangingPunct="1">
              <a:buClr>
                <a:schemeClr val="tx1"/>
              </a:buClr>
              <a:buSzPct val="100000"/>
              <a:buNone/>
            </a:pPr>
            <a:endParaRPr lang="en-US" altLang="en-US" sz="1800" b="1" dirty="0">
              <a:latin typeface="Arial Narrow" panose="020B0606020202030204" pitchFamily="34" charset="0"/>
            </a:endParaRPr>
          </a:p>
        </p:txBody>
      </p:sp>
      <p:pic>
        <p:nvPicPr>
          <p:cNvPr id="33796" name="Picture 17" descr="WEB GRAPHIC Logo Revised"/>
          <p:cNvPicPr>
            <a:picLocks noChangeAspect="1" noChangeArrowheads="1"/>
          </p:cNvPicPr>
          <p:nvPr/>
        </p:nvPicPr>
        <p:blipFill>
          <a:blip r:embed="rId2">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324600" y="5994400"/>
            <a:ext cx="2522538" cy="669925"/>
          </a:xfrm>
          <a:prstGeom prst="rect">
            <a:avLst/>
          </a:prstGeom>
          <a:solidFill>
            <a:schemeClr val="tx1">
              <a:lumMod val="85000"/>
            </a:schemeClr>
          </a:solidFill>
          <a:ln>
            <a:noFill/>
          </a:ln>
        </p:spPr>
      </p:pic>
    </p:spTree>
    <p:extLst>
      <p:ext uri="{BB962C8B-B14F-4D97-AF65-F5344CB8AC3E}">
        <p14:creationId xmlns:p14="http://schemas.microsoft.com/office/powerpoint/2010/main" val="373981770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Text Placeholder 5"/>
          <p:cNvSpPr>
            <a:spLocks noGrp="1"/>
          </p:cNvSpPr>
          <p:nvPr>
            <p:ph type="body" sz="half" idx="2"/>
          </p:nvPr>
        </p:nvSpPr>
        <p:spPr bwMode="auto">
          <a:xfrm>
            <a:off x="381000" y="533400"/>
            <a:ext cx="8256587" cy="893762"/>
          </a:xfrm>
        </p:spPr>
        <p:txBody>
          <a:bodyPr wrap="square" numCol="1" anchorCtr="0" compatLnSpc="1">
            <a:prstTxWarp prst="textNoShape">
              <a:avLst/>
            </a:prstTxWarp>
            <a:normAutofit fontScale="25000" lnSpcReduction="20000"/>
          </a:bodyPr>
          <a:lstStyle/>
          <a:p>
            <a:pPr algn="ctr"/>
            <a:r>
              <a:rPr lang="en-US" altLang="en-US" sz="12800" b="1" dirty="0">
                <a:solidFill>
                  <a:schemeClr val="tx1"/>
                </a:solidFill>
                <a:latin typeface="Arial Narrow" panose="020B0606020202030204" pitchFamily="34" charset="0"/>
              </a:rPr>
              <a:t>New Brownfields Initiative: Certified Site Characterization</a:t>
            </a:r>
          </a:p>
          <a:p>
            <a:pPr algn="ctr"/>
            <a:endParaRPr lang="en-US" altLang="en-US" sz="3000" b="1" dirty="0">
              <a:solidFill>
                <a:schemeClr val="tx1"/>
              </a:solidFill>
            </a:endParaRPr>
          </a:p>
        </p:txBody>
      </p:sp>
      <p:sp>
        <p:nvSpPr>
          <p:cNvPr id="35843" name="TextBox 4"/>
          <p:cNvSpPr txBox="1">
            <a:spLocks noChangeArrowheads="1"/>
          </p:cNvSpPr>
          <p:nvPr/>
        </p:nvSpPr>
        <p:spPr bwMode="auto">
          <a:xfrm>
            <a:off x="914400" y="1600200"/>
            <a:ext cx="7450137"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14313" indent="-214313" defTabSz="342900">
              <a:defRPr>
                <a:solidFill>
                  <a:schemeClr val="tx1"/>
                </a:solidFill>
                <a:latin typeface="Arial" panose="020B0604020202020204" pitchFamily="34" charset="0"/>
              </a:defRPr>
            </a:lvl1pPr>
            <a:lvl2pPr marL="742950" indent="-285750" defTabSz="342900">
              <a:defRPr>
                <a:solidFill>
                  <a:schemeClr val="tx1"/>
                </a:solidFill>
                <a:latin typeface="Arial" panose="020B0604020202020204" pitchFamily="34" charset="0"/>
              </a:defRPr>
            </a:lvl2pPr>
            <a:lvl3pPr marL="1143000" indent="-228600" defTabSz="342900">
              <a:defRPr>
                <a:solidFill>
                  <a:schemeClr val="tx1"/>
                </a:solidFill>
                <a:latin typeface="Arial" panose="020B0604020202020204" pitchFamily="34" charset="0"/>
              </a:defRPr>
            </a:lvl3pPr>
            <a:lvl4pPr marL="1600200" indent="-228600" defTabSz="342900">
              <a:defRPr>
                <a:solidFill>
                  <a:schemeClr val="tx1"/>
                </a:solidFill>
                <a:latin typeface="Arial" panose="020B0604020202020204" pitchFamily="34" charset="0"/>
              </a:defRPr>
            </a:lvl4pPr>
            <a:lvl5pPr marL="2057400" indent="-228600" defTabSz="342900">
              <a:defRPr>
                <a:solidFill>
                  <a:schemeClr val="tx1"/>
                </a:solidFill>
                <a:latin typeface="Arial" panose="020B0604020202020204" pitchFamily="34" charset="0"/>
              </a:defRPr>
            </a:lvl5pPr>
            <a:lvl6pPr marL="2514600" indent="-228600" defTabSz="342900" eaLnBrk="0" fontAlgn="base" hangingPunct="0">
              <a:spcBef>
                <a:spcPct val="0"/>
              </a:spcBef>
              <a:spcAft>
                <a:spcPct val="0"/>
              </a:spcAft>
              <a:defRPr>
                <a:solidFill>
                  <a:schemeClr val="tx1"/>
                </a:solidFill>
                <a:latin typeface="Arial" panose="020B0604020202020204" pitchFamily="34" charset="0"/>
              </a:defRPr>
            </a:lvl6pPr>
            <a:lvl7pPr marL="2971800" indent="-228600" defTabSz="342900" eaLnBrk="0" fontAlgn="base" hangingPunct="0">
              <a:spcBef>
                <a:spcPct val="0"/>
              </a:spcBef>
              <a:spcAft>
                <a:spcPct val="0"/>
              </a:spcAft>
              <a:defRPr>
                <a:solidFill>
                  <a:schemeClr val="tx1"/>
                </a:solidFill>
                <a:latin typeface="Arial" panose="020B0604020202020204" pitchFamily="34" charset="0"/>
              </a:defRPr>
            </a:lvl7pPr>
            <a:lvl8pPr marL="3429000" indent="-228600" defTabSz="342900" eaLnBrk="0" fontAlgn="base" hangingPunct="0">
              <a:spcBef>
                <a:spcPct val="0"/>
              </a:spcBef>
              <a:spcAft>
                <a:spcPct val="0"/>
              </a:spcAft>
              <a:defRPr>
                <a:solidFill>
                  <a:schemeClr val="tx1"/>
                </a:solidFill>
                <a:latin typeface="Arial" panose="020B0604020202020204" pitchFamily="34" charset="0"/>
              </a:defRPr>
            </a:lvl8pPr>
            <a:lvl9pPr marL="3886200" indent="-228600" defTabSz="3429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Wingdings" panose="05000000000000000000" pitchFamily="2" charset="2"/>
              <a:buChar char="Ø"/>
            </a:pPr>
            <a:r>
              <a:rPr lang="en-US" altLang="en-US" sz="2000" dirty="0">
                <a:solidFill>
                  <a:srgbClr val="FFFFFF"/>
                </a:solidFill>
                <a:latin typeface="Arial Narrow" panose="020B0606020202030204" pitchFamily="34" charset="0"/>
              </a:rPr>
              <a:t>A Certified Site designation serves as a pre-qualification, indicating that a property’s title is clear, that it possesses, among other things, sufficient utilities and other infrastructure for commercial use, provides preliminary soil engineering, environmental due diligence and that it is properly zoned and has adequate transportation access for such uses. </a:t>
            </a:r>
          </a:p>
          <a:p>
            <a:pPr eaLnBrk="1" hangingPunct="1">
              <a:buFont typeface="Wingdings" panose="05000000000000000000" pitchFamily="2" charset="2"/>
              <a:buChar char="Ø"/>
            </a:pPr>
            <a:endParaRPr lang="en-US" altLang="en-US" sz="2000" dirty="0">
              <a:solidFill>
                <a:srgbClr val="FFFFFF"/>
              </a:solidFill>
              <a:latin typeface="Arial Narrow" panose="020B0606020202030204" pitchFamily="34" charset="0"/>
            </a:endParaRPr>
          </a:p>
          <a:p>
            <a:pPr eaLnBrk="1" hangingPunct="1">
              <a:buFont typeface="Wingdings" panose="05000000000000000000" pitchFamily="2" charset="2"/>
              <a:buChar char="Ø"/>
            </a:pPr>
            <a:r>
              <a:rPr lang="en-US" altLang="en-US" sz="2000" dirty="0">
                <a:solidFill>
                  <a:srgbClr val="FFFFFF"/>
                </a:solidFill>
                <a:latin typeface="Arial Narrow" panose="020B0606020202030204" pitchFamily="34" charset="0"/>
              </a:rPr>
              <a:t>Reduces the risk associated with development by providing detailed and current information about a site including price and availability, utilities, access, environmental concerns, and potential site development challenges. </a:t>
            </a:r>
          </a:p>
          <a:p>
            <a:pPr eaLnBrk="1" hangingPunct="1">
              <a:buFont typeface="Wingdings" panose="05000000000000000000" pitchFamily="2" charset="2"/>
              <a:buChar char="Ø"/>
            </a:pPr>
            <a:endParaRPr lang="en-US" altLang="en-US" sz="2000" dirty="0">
              <a:solidFill>
                <a:srgbClr val="FFFFFF"/>
              </a:solidFill>
              <a:latin typeface="Arial Narrow" panose="020B0606020202030204" pitchFamily="34" charset="0"/>
            </a:endParaRPr>
          </a:p>
        </p:txBody>
      </p:sp>
      <p:pic>
        <p:nvPicPr>
          <p:cNvPr id="4" name="Picture 17" descr="WEB GRAPHIC Logo Revised"/>
          <p:cNvPicPr>
            <a:picLocks noChangeAspect="1" noChangeArrowheads="1"/>
          </p:cNvPicPr>
          <p:nvPr/>
        </p:nvPicPr>
        <p:blipFill>
          <a:blip r:embed="rId2">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477000" y="6019800"/>
            <a:ext cx="2514600" cy="669925"/>
          </a:xfrm>
          <a:prstGeom prst="rect">
            <a:avLst/>
          </a:prstGeom>
          <a:solidFill>
            <a:schemeClr val="tx1">
              <a:lumMod val="85000"/>
            </a:schemeClr>
          </a:solid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81000" y="152400"/>
            <a:ext cx="8305800" cy="1036638"/>
          </a:xfrm>
        </p:spPr>
        <p:txBody>
          <a:bodyPr/>
          <a:lstStyle/>
          <a:p>
            <a:pPr algn="ctr" eaLnBrk="1" hangingPunct="1"/>
            <a:r>
              <a:rPr lang="en-US" sz="3200" dirty="0">
                <a:latin typeface="Arial Narrow" panose="020B0606020202030204" pitchFamily="34" charset="0"/>
              </a:rPr>
              <a:t>Converse Consultants:</a:t>
            </a:r>
            <a:br>
              <a:rPr lang="en-US" sz="3200" dirty="0">
                <a:latin typeface="Arial Narrow" panose="020B0606020202030204" pitchFamily="34" charset="0"/>
              </a:rPr>
            </a:br>
            <a:r>
              <a:rPr lang="en-US" sz="3200" dirty="0">
                <a:latin typeface="Arial Narrow" panose="020B0606020202030204" pitchFamily="34" charset="0"/>
              </a:rPr>
              <a:t>Brownfields Experience </a:t>
            </a:r>
            <a:endParaRPr lang="en-US" altLang="en-US" sz="3200" dirty="0">
              <a:latin typeface="Arial Narrow" panose="020B0606020202030204" pitchFamily="34" charset="0"/>
            </a:endParaRPr>
          </a:p>
        </p:txBody>
      </p:sp>
      <p:sp>
        <p:nvSpPr>
          <p:cNvPr id="37891" name="Content Placeholder 2"/>
          <p:cNvSpPr>
            <a:spLocks noGrp="1"/>
          </p:cNvSpPr>
          <p:nvPr>
            <p:ph idx="4294967295"/>
          </p:nvPr>
        </p:nvSpPr>
        <p:spPr>
          <a:xfrm>
            <a:off x="228600" y="1447800"/>
            <a:ext cx="8763000" cy="4953000"/>
          </a:xfrm>
        </p:spPr>
        <p:txBody>
          <a:bodyPr/>
          <a:lstStyle/>
          <a:p>
            <a:r>
              <a:rPr lang="en-US" sz="2400" dirty="0">
                <a:latin typeface="Arial Narrow" panose="020B0606020202030204" pitchFamily="34" charset="0"/>
              </a:rPr>
              <a:t>1992-Present</a:t>
            </a:r>
          </a:p>
          <a:p>
            <a:r>
              <a:rPr lang="en-US" sz="2400" dirty="0">
                <a:latin typeface="Arial Narrow" panose="020B0606020202030204" pitchFamily="34" charset="0"/>
              </a:rPr>
              <a:t>Prime Consultant Under 21 EPA Brownfields Grants   </a:t>
            </a:r>
          </a:p>
          <a:p>
            <a:pPr marL="36512" indent="0">
              <a:buNone/>
            </a:pPr>
            <a:r>
              <a:rPr lang="en-US" sz="2400" dirty="0">
                <a:latin typeface="Arial Narrow" panose="020B0606020202030204" pitchFamily="34" charset="0"/>
              </a:rPr>
              <a:t>         including 15 in Northern Nevada:</a:t>
            </a:r>
            <a:endParaRPr lang="en-US" sz="2000" dirty="0">
              <a:solidFill>
                <a:srgbClr val="00B050"/>
              </a:solidFill>
              <a:latin typeface="Arial Narrow" panose="020B0606020202030204" pitchFamily="34" charset="0"/>
            </a:endParaRPr>
          </a:p>
          <a:p>
            <a:pPr lvl="2"/>
            <a:r>
              <a:rPr lang="en-US" sz="1400" dirty="0">
                <a:latin typeface="Arial Narrow" panose="020B0606020202030204" pitchFamily="34" charset="0"/>
              </a:rPr>
              <a:t>Churchill County</a:t>
            </a:r>
          </a:p>
          <a:p>
            <a:pPr lvl="2"/>
            <a:r>
              <a:rPr lang="en-US" sz="1400" dirty="0">
                <a:latin typeface="Arial Narrow" panose="020B0606020202030204" pitchFamily="34" charset="0"/>
              </a:rPr>
              <a:t>Lyon County</a:t>
            </a:r>
          </a:p>
          <a:p>
            <a:pPr lvl="2"/>
            <a:r>
              <a:rPr lang="en-US" sz="1400" dirty="0">
                <a:latin typeface="Arial Narrow" panose="020B0606020202030204" pitchFamily="34" charset="0"/>
              </a:rPr>
              <a:t>Mineral County </a:t>
            </a:r>
          </a:p>
          <a:p>
            <a:pPr lvl="2"/>
            <a:r>
              <a:rPr lang="en-US" sz="1400" dirty="0">
                <a:latin typeface="Arial Narrow" panose="020B0606020202030204" pitchFamily="34" charset="0"/>
              </a:rPr>
              <a:t>Carson City</a:t>
            </a:r>
          </a:p>
          <a:p>
            <a:pPr lvl="2"/>
            <a:r>
              <a:rPr lang="en-US" sz="1400" dirty="0">
                <a:latin typeface="Arial Narrow" panose="020B0606020202030204" pitchFamily="34" charset="0"/>
              </a:rPr>
              <a:t>Douglas County </a:t>
            </a:r>
          </a:p>
          <a:p>
            <a:pPr lvl="2"/>
            <a:r>
              <a:rPr lang="en-US" sz="1400" dirty="0">
                <a:latin typeface="Arial Narrow" panose="020B0606020202030204" pitchFamily="34" charset="0"/>
              </a:rPr>
              <a:t>Sparks</a:t>
            </a:r>
          </a:p>
          <a:p>
            <a:pPr lvl="2"/>
            <a:r>
              <a:rPr lang="en-US" sz="1400" dirty="0">
                <a:latin typeface="Arial Narrow" panose="020B0606020202030204" pitchFamily="34" charset="0"/>
              </a:rPr>
              <a:t>Carlin</a:t>
            </a:r>
          </a:p>
          <a:p>
            <a:pPr lvl="2"/>
            <a:r>
              <a:rPr lang="en-US" sz="1400" dirty="0">
                <a:latin typeface="Arial Narrow" panose="020B0606020202030204" pitchFamily="34" charset="0"/>
              </a:rPr>
              <a:t>City of Lovelock and Pershing County</a:t>
            </a:r>
          </a:p>
          <a:p>
            <a:pPr lvl="2"/>
            <a:endParaRPr lang="en-US" altLang="en-US" sz="1400" dirty="0">
              <a:solidFill>
                <a:srgbClr val="FFFF00"/>
              </a:solidFill>
              <a:latin typeface="Tahoma" panose="020B0604030504040204" pitchFamily="34" charset="0"/>
            </a:endParaRPr>
          </a:p>
          <a:p>
            <a:pPr eaLnBrk="1" hangingPunct="1">
              <a:lnSpc>
                <a:spcPct val="80000"/>
              </a:lnSpc>
            </a:pPr>
            <a:r>
              <a:rPr lang="en-US" sz="2000" i="1" dirty="0">
                <a:latin typeface="Arial Narrow" panose="020B0606020202030204" pitchFamily="34" charset="0"/>
              </a:rPr>
              <a:t>We’re About Getting the Job Done Right. The First Time. Under-Budget.  Ahead of Schedule</a:t>
            </a:r>
          </a:p>
          <a:p>
            <a:pPr eaLnBrk="1" hangingPunct="1">
              <a:lnSpc>
                <a:spcPct val="80000"/>
              </a:lnSpc>
            </a:pPr>
            <a:endParaRPr lang="en-US" altLang="en-US" sz="2000" dirty="0">
              <a:solidFill>
                <a:srgbClr val="FFFF00"/>
              </a:solidFill>
              <a:latin typeface="Tahoma" panose="020B0604030504040204" pitchFamily="34" charset="0"/>
            </a:endParaRPr>
          </a:p>
        </p:txBody>
      </p:sp>
      <p:pic>
        <p:nvPicPr>
          <p:cNvPr id="37892" name="Picture 17" descr="WEB GRAPHIC Logo Revised"/>
          <p:cNvPicPr>
            <a:picLocks noChangeAspect="1" noChangeArrowheads="1"/>
          </p:cNvPicPr>
          <p:nvPr/>
        </p:nvPicPr>
        <p:blipFill>
          <a:blip r:embed="rId2">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400800" y="6096000"/>
            <a:ext cx="2522538" cy="669925"/>
          </a:xfrm>
          <a:prstGeom prst="rect">
            <a:avLst/>
          </a:prstGeom>
          <a:solidFill>
            <a:schemeClr val="tx1">
              <a:lumMod val="85000"/>
            </a:schemeClr>
          </a:solidFill>
          <a:ln>
            <a:noFill/>
          </a:ln>
        </p:spPr>
      </p:pic>
    </p:spTree>
    <p:extLst>
      <p:ext uri="{BB962C8B-B14F-4D97-AF65-F5344CB8AC3E}">
        <p14:creationId xmlns:p14="http://schemas.microsoft.com/office/powerpoint/2010/main" val="291932977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153400" cy="1143000"/>
          </a:xfrm>
        </p:spPr>
        <p:txBody>
          <a:bodyPr/>
          <a:lstStyle/>
          <a:p>
            <a:pPr algn="ctr"/>
            <a:r>
              <a:rPr lang="en-US" sz="2400" dirty="0"/>
              <a:t>Our Coalition and Community-Wide Site Assessments and Targeted Brownfields Assessments Experience</a:t>
            </a:r>
          </a:p>
        </p:txBody>
      </p:sp>
      <p:pic>
        <p:nvPicPr>
          <p:cNvPr id="7" name="Content Placeholder 3">
            <a:extLst>
              <a:ext uri="{FF2B5EF4-FFF2-40B4-BE49-F238E27FC236}">
                <a16:creationId xmlns:a16="http://schemas.microsoft.com/office/drawing/2014/main" id="{0580A50E-D44D-431A-B7D6-4ACA0C6F450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828800" y="1600200"/>
            <a:ext cx="5851520" cy="4525963"/>
          </a:xfrm>
          <a:prstGeom prst="rect">
            <a:avLst/>
          </a:prstGeom>
        </p:spPr>
      </p:pic>
    </p:spTree>
    <p:extLst>
      <p:ext uri="{BB962C8B-B14F-4D97-AF65-F5344CB8AC3E}">
        <p14:creationId xmlns:p14="http://schemas.microsoft.com/office/powerpoint/2010/main" val="3827238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153400" cy="1143000"/>
          </a:xfrm>
        </p:spPr>
        <p:txBody>
          <a:bodyPr/>
          <a:lstStyle/>
          <a:p>
            <a:pPr algn="ctr"/>
            <a:r>
              <a:rPr lang="en-US" sz="2000" dirty="0"/>
              <a:t>Our Current Community-Wide Site Assessments Grant Projects </a:t>
            </a:r>
          </a:p>
        </p:txBody>
      </p:sp>
      <p:pic>
        <p:nvPicPr>
          <p:cNvPr id="16" name="Content Placeholder 15">
            <a:extLst>
              <a:ext uri="{FF2B5EF4-FFF2-40B4-BE49-F238E27FC236}">
                <a16:creationId xmlns:a16="http://schemas.microsoft.com/office/drawing/2014/main" id="{AC240069-A90E-4D37-B01B-57BEB1B1123C}"/>
              </a:ext>
            </a:extLst>
          </p:cNvPr>
          <p:cNvPicPr>
            <a:picLocks noGrp="1" noChangeAspect="1"/>
          </p:cNvPicPr>
          <p:nvPr>
            <p:ph idx="1"/>
          </p:nvPr>
        </p:nvPicPr>
        <p:blipFill rotWithShape="1">
          <a:blip r:embed="rId2"/>
          <a:srcRect l="33674" t="17895" r="32653" b="7729"/>
          <a:stretch/>
        </p:blipFill>
        <p:spPr>
          <a:xfrm>
            <a:off x="2057400" y="1196111"/>
            <a:ext cx="4189141" cy="5204689"/>
          </a:xfrm>
          <a:prstGeom prst="rect">
            <a:avLst/>
          </a:prstGeom>
        </p:spPr>
      </p:pic>
      <p:sp>
        <p:nvSpPr>
          <p:cNvPr id="18" name="Rectangle 17">
            <a:extLst>
              <a:ext uri="{FF2B5EF4-FFF2-40B4-BE49-F238E27FC236}">
                <a16:creationId xmlns:a16="http://schemas.microsoft.com/office/drawing/2014/main" id="{06779931-D6FD-4C82-BE49-358D35D0E09A}"/>
              </a:ext>
            </a:extLst>
          </p:cNvPr>
          <p:cNvSpPr/>
          <p:nvPr/>
        </p:nvSpPr>
        <p:spPr>
          <a:xfrm>
            <a:off x="4724400" y="1219200"/>
            <a:ext cx="762000" cy="3048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37111631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0" y="38100"/>
            <a:ext cx="9144000" cy="519113"/>
          </a:xfrm>
        </p:spPr>
        <p:txBody>
          <a:bodyPr>
            <a:normAutofit fontScale="90000"/>
          </a:bodyPr>
          <a:lstStyle/>
          <a:p>
            <a:pPr algn="ctr" eaLnBrk="1" fontAlgn="auto" hangingPunct="1">
              <a:spcAft>
                <a:spcPts val="0"/>
              </a:spcAft>
              <a:defRPr/>
            </a:pPr>
            <a:br>
              <a:rPr lang="en-US" dirty="0">
                <a:latin typeface="Arial (Headings)"/>
              </a:rPr>
            </a:br>
            <a:r>
              <a:rPr lang="en-US" sz="3600" dirty="0">
                <a:latin typeface="Arial (Headings)"/>
              </a:rPr>
              <a:t>Successful Brownfields Revitalization Projects:  Churchill County Law Enforcement Center</a:t>
            </a:r>
          </a:p>
        </p:txBody>
      </p:sp>
      <p:sp>
        <p:nvSpPr>
          <p:cNvPr id="39939" name="Rectangle 9"/>
          <p:cNvSpPr>
            <a:spLocks noChangeArrowheads="1"/>
          </p:cNvSpPr>
          <p:nvPr/>
        </p:nvSpPr>
        <p:spPr bwMode="auto">
          <a:xfrm>
            <a:off x="1600200" y="1524000"/>
            <a:ext cx="59436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BBB59"/>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064A2"/>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80000"/>
              </a:lnSpc>
              <a:buClr>
                <a:srgbClr val="336699"/>
              </a:buClr>
              <a:buSzPct val="65000"/>
              <a:buFontTx/>
              <a:buNone/>
            </a:pPr>
            <a:endParaRPr lang="en-US" altLang="en-US" sz="1800" u="sng" dirty="0">
              <a:latin typeface="Arial Narrow" panose="020B0606020202030204" pitchFamily="34" charset="0"/>
            </a:endParaRPr>
          </a:p>
          <a:p>
            <a:pPr algn="ctr" eaLnBrk="1" hangingPunct="1">
              <a:lnSpc>
                <a:spcPct val="80000"/>
              </a:lnSpc>
              <a:buClr>
                <a:srgbClr val="336699"/>
              </a:buClr>
              <a:buSzPct val="65000"/>
              <a:buFontTx/>
              <a:buNone/>
            </a:pPr>
            <a:endParaRPr lang="en-US" altLang="en-US" sz="1800" dirty="0">
              <a:latin typeface="Arial Narrow" panose="020B0606020202030204" pitchFamily="34" charset="0"/>
            </a:endParaRPr>
          </a:p>
        </p:txBody>
      </p:sp>
      <p:pic>
        <p:nvPicPr>
          <p:cNvPr id="39941" name="Picture 17" descr="WEB GRAPHIC Logo Revised"/>
          <p:cNvPicPr>
            <a:picLocks noChangeAspect="1" noChangeArrowheads="1"/>
          </p:cNvPicPr>
          <p:nvPr/>
        </p:nvPicPr>
        <p:blipFill>
          <a:blip r:embed="rId3">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400800" y="5943600"/>
            <a:ext cx="2522538" cy="669925"/>
          </a:xfrm>
          <a:prstGeom prst="rect">
            <a:avLst/>
          </a:prstGeom>
          <a:solidFill>
            <a:schemeClr val="tx1">
              <a:lumMod val="85000"/>
            </a:schemeClr>
          </a:solidFill>
          <a:ln>
            <a:noFill/>
          </a:ln>
        </p:spPr>
      </p:pic>
      <p:pic>
        <p:nvPicPr>
          <p:cNvPr id="1026" name="Picture 2" descr="image001">
            <a:extLst>
              <a:ext uri="{FF2B5EF4-FFF2-40B4-BE49-F238E27FC236}">
                <a16:creationId xmlns:a16="http://schemas.microsoft.com/office/drawing/2014/main" id="{D868C24D-5DC8-45F9-9371-B5024A6A760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685" t="3398" r="10262" b="17489"/>
          <a:stretch/>
        </p:blipFill>
        <p:spPr bwMode="auto">
          <a:xfrm>
            <a:off x="266700" y="4320408"/>
            <a:ext cx="4953001" cy="2328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sign in front of a building&#10;&#10;Description automatically generated">
            <a:extLst>
              <a:ext uri="{FF2B5EF4-FFF2-40B4-BE49-F238E27FC236}">
                <a16:creationId xmlns:a16="http://schemas.microsoft.com/office/drawing/2014/main" id="{C803A4DB-3E31-48DE-B091-C39AA99C3C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1182477"/>
            <a:ext cx="4019043" cy="301428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0" y="38100"/>
            <a:ext cx="9144000" cy="519113"/>
          </a:xfrm>
        </p:spPr>
        <p:txBody>
          <a:bodyPr>
            <a:normAutofit fontScale="90000"/>
          </a:bodyPr>
          <a:lstStyle/>
          <a:p>
            <a:pPr algn="ctr" eaLnBrk="1" fontAlgn="auto" hangingPunct="1">
              <a:spcAft>
                <a:spcPts val="0"/>
              </a:spcAft>
              <a:defRPr/>
            </a:pPr>
            <a:br>
              <a:rPr lang="en-US" dirty="0">
                <a:latin typeface="Arial (Headings)"/>
              </a:rPr>
            </a:br>
            <a:r>
              <a:rPr lang="en-US" sz="3600" dirty="0">
                <a:latin typeface="Arial (Headings)"/>
              </a:rPr>
              <a:t>Successful Brownfields Revitalization Projects: William N. Pennington Life Center</a:t>
            </a:r>
          </a:p>
        </p:txBody>
      </p:sp>
      <p:sp>
        <p:nvSpPr>
          <p:cNvPr id="39939" name="Rectangle 9"/>
          <p:cNvSpPr>
            <a:spLocks noChangeArrowheads="1"/>
          </p:cNvSpPr>
          <p:nvPr/>
        </p:nvSpPr>
        <p:spPr bwMode="auto">
          <a:xfrm>
            <a:off x="1600200" y="1524000"/>
            <a:ext cx="59436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BBB59"/>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064A2"/>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80000"/>
              </a:lnSpc>
              <a:buClr>
                <a:srgbClr val="336699"/>
              </a:buClr>
              <a:buSzPct val="65000"/>
              <a:buFontTx/>
              <a:buNone/>
            </a:pPr>
            <a:endParaRPr lang="en-US" altLang="en-US" sz="1800" u="sng" dirty="0">
              <a:latin typeface="Arial Narrow" panose="020B0606020202030204" pitchFamily="34" charset="0"/>
            </a:endParaRPr>
          </a:p>
          <a:p>
            <a:pPr algn="ctr" eaLnBrk="1" hangingPunct="1">
              <a:lnSpc>
                <a:spcPct val="80000"/>
              </a:lnSpc>
              <a:buClr>
                <a:srgbClr val="336699"/>
              </a:buClr>
              <a:buSzPct val="65000"/>
              <a:buFontTx/>
              <a:buNone/>
            </a:pPr>
            <a:endParaRPr lang="en-US" altLang="en-US" sz="1800" dirty="0">
              <a:latin typeface="Arial Narrow" panose="020B0606020202030204" pitchFamily="34" charset="0"/>
            </a:endParaRPr>
          </a:p>
        </p:txBody>
      </p:sp>
      <p:pic>
        <p:nvPicPr>
          <p:cNvPr id="39941" name="Picture 17" descr="WEB GRAPHIC Logo Revised"/>
          <p:cNvPicPr>
            <a:picLocks noChangeAspect="1" noChangeArrowheads="1"/>
          </p:cNvPicPr>
          <p:nvPr/>
        </p:nvPicPr>
        <p:blipFill>
          <a:blip r:embed="rId3">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400800" y="5943600"/>
            <a:ext cx="2522538" cy="669925"/>
          </a:xfrm>
          <a:prstGeom prst="rect">
            <a:avLst/>
          </a:prstGeom>
          <a:solidFill>
            <a:schemeClr val="tx1">
              <a:lumMod val="85000"/>
            </a:schemeClr>
          </a:solidFill>
          <a:ln>
            <a:noFill/>
          </a:ln>
        </p:spPr>
      </p:pic>
      <p:pic>
        <p:nvPicPr>
          <p:cNvPr id="4" name="Picture 3" descr="A large body of water with buildings in the background&#10;&#10;Description automatically generated">
            <a:extLst>
              <a:ext uri="{FF2B5EF4-FFF2-40B4-BE49-F238E27FC236}">
                <a16:creationId xmlns:a16="http://schemas.microsoft.com/office/drawing/2014/main" id="{723161CC-0D24-4F0F-8D28-0ACD05EB4F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6137" y="1136090"/>
            <a:ext cx="4339216" cy="2893176"/>
          </a:xfrm>
          <a:prstGeom prst="rect">
            <a:avLst/>
          </a:prstGeom>
        </p:spPr>
      </p:pic>
      <p:pic>
        <p:nvPicPr>
          <p:cNvPr id="6" name="Picture 5" descr="A group of people standing in a room&#10;&#10;Description automatically generated">
            <a:extLst>
              <a:ext uri="{FF2B5EF4-FFF2-40B4-BE49-F238E27FC236}">
                <a16:creationId xmlns:a16="http://schemas.microsoft.com/office/drawing/2014/main" id="{A0EA881F-514E-4B20-BCA3-A630C7D5D8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8647" y="3720348"/>
            <a:ext cx="4423353" cy="2941059"/>
          </a:xfrm>
          <a:prstGeom prst="rect">
            <a:avLst/>
          </a:prstGeom>
        </p:spPr>
      </p:pic>
    </p:spTree>
    <p:extLst>
      <p:ext uri="{BB962C8B-B14F-4D97-AF65-F5344CB8AC3E}">
        <p14:creationId xmlns:p14="http://schemas.microsoft.com/office/powerpoint/2010/main" val="292726288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2444A-061F-4F53-B49B-B784CEE98635}"/>
              </a:ext>
            </a:extLst>
          </p:cNvPr>
          <p:cNvSpPr>
            <a:spLocks noGrp="1"/>
          </p:cNvSpPr>
          <p:nvPr>
            <p:ph type="title"/>
          </p:nvPr>
        </p:nvSpPr>
        <p:spPr/>
        <p:txBody>
          <a:bodyPr/>
          <a:lstStyle/>
          <a:p>
            <a:r>
              <a:rPr lang="en-US" dirty="0"/>
              <a:t>WELCOME &amp; INTRODUCTIONS              </a:t>
            </a:r>
            <a:r>
              <a:rPr lang="en-US" sz="1100" dirty="0"/>
              <a:t>HLA</a:t>
            </a:r>
            <a:endParaRPr lang="en-US" dirty="0"/>
          </a:p>
        </p:txBody>
      </p:sp>
      <p:sp>
        <p:nvSpPr>
          <p:cNvPr id="3" name="TextBox 2">
            <a:extLst>
              <a:ext uri="{FF2B5EF4-FFF2-40B4-BE49-F238E27FC236}">
                <a16:creationId xmlns:a16="http://schemas.microsoft.com/office/drawing/2014/main" id="{33B78DE2-4F54-4112-92C1-E64D38A0BC2B}"/>
              </a:ext>
            </a:extLst>
          </p:cNvPr>
          <p:cNvSpPr txBox="1"/>
          <p:nvPr/>
        </p:nvSpPr>
        <p:spPr>
          <a:xfrm>
            <a:off x="609600" y="1752600"/>
            <a:ext cx="7924800" cy="4893647"/>
          </a:xfrm>
          <a:prstGeom prst="rect">
            <a:avLst/>
          </a:prstGeom>
          <a:noFill/>
        </p:spPr>
        <p:txBody>
          <a:bodyPr wrap="square" rtlCol="0">
            <a:spAutoFit/>
          </a:bodyPr>
          <a:lstStyle/>
          <a:p>
            <a:r>
              <a:rPr lang="en-US" sz="3600" dirty="0"/>
              <a:t>County Commissioners</a:t>
            </a:r>
          </a:p>
          <a:p>
            <a:r>
              <a:rPr lang="en-US" sz="3600" dirty="0"/>
              <a:t>City Council Members</a:t>
            </a:r>
          </a:p>
          <a:p>
            <a:r>
              <a:rPr lang="en-US" sz="3600" dirty="0"/>
              <a:t>Pershing County Economic Development Association</a:t>
            </a:r>
            <a:br>
              <a:rPr lang="en-US" sz="3600" dirty="0"/>
            </a:br>
            <a:r>
              <a:rPr lang="en-US" sz="3600" dirty="0"/>
              <a:t>Lisa Hanusiak, EPA Region 9</a:t>
            </a:r>
            <a:br>
              <a:rPr lang="en-US" sz="3600" dirty="0"/>
            </a:br>
            <a:r>
              <a:rPr lang="en-US" sz="3600" dirty="0"/>
              <a:t>David Friedman, NDEP</a:t>
            </a:r>
          </a:p>
          <a:p>
            <a:r>
              <a:rPr lang="en-US" sz="3600" dirty="0"/>
              <a:t>Brownfields Team</a:t>
            </a:r>
          </a:p>
          <a:p>
            <a:r>
              <a:rPr lang="en-US" sz="2400" dirty="0"/>
              <a:t>Heidi, Sheryl, Lisa, David, Philip, Tom, Don  </a:t>
            </a:r>
          </a:p>
          <a:p>
            <a:endParaRPr lang="en-US" dirty="0"/>
          </a:p>
          <a:p>
            <a:endParaRPr lang="en-US" dirty="0"/>
          </a:p>
        </p:txBody>
      </p:sp>
    </p:spTree>
    <p:extLst>
      <p:ext uri="{BB962C8B-B14F-4D97-AF65-F5344CB8AC3E}">
        <p14:creationId xmlns:p14="http://schemas.microsoft.com/office/powerpoint/2010/main" val="109198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0" y="38100"/>
            <a:ext cx="9144000" cy="519113"/>
          </a:xfrm>
        </p:spPr>
        <p:txBody>
          <a:bodyPr>
            <a:normAutofit fontScale="90000"/>
          </a:bodyPr>
          <a:lstStyle/>
          <a:p>
            <a:pPr algn="ctr" eaLnBrk="1" fontAlgn="auto" hangingPunct="1">
              <a:spcAft>
                <a:spcPts val="0"/>
              </a:spcAft>
              <a:defRPr/>
            </a:pPr>
            <a:br>
              <a:rPr lang="en-US" dirty="0">
                <a:latin typeface="Arial (Headings)"/>
              </a:rPr>
            </a:br>
            <a:r>
              <a:rPr lang="en-US" sz="3600" dirty="0">
                <a:latin typeface="Arial (Headings)"/>
              </a:rPr>
              <a:t>Successful Brownfields Revitalization Projects: Polaris Distribution Center Fernley</a:t>
            </a:r>
          </a:p>
        </p:txBody>
      </p:sp>
      <p:sp>
        <p:nvSpPr>
          <p:cNvPr id="39939" name="Rectangle 9"/>
          <p:cNvSpPr>
            <a:spLocks noChangeArrowheads="1"/>
          </p:cNvSpPr>
          <p:nvPr/>
        </p:nvSpPr>
        <p:spPr bwMode="auto">
          <a:xfrm>
            <a:off x="1600200" y="1524000"/>
            <a:ext cx="59436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BBB59"/>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064A2"/>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80000"/>
              </a:lnSpc>
              <a:buClr>
                <a:srgbClr val="336699"/>
              </a:buClr>
              <a:buSzPct val="65000"/>
              <a:buFontTx/>
              <a:buNone/>
            </a:pPr>
            <a:endParaRPr lang="en-US" altLang="en-US" sz="1800" u="sng" dirty="0">
              <a:latin typeface="Arial Narrow" panose="020B0606020202030204" pitchFamily="34" charset="0"/>
            </a:endParaRPr>
          </a:p>
          <a:p>
            <a:pPr algn="ctr" eaLnBrk="1" hangingPunct="1">
              <a:lnSpc>
                <a:spcPct val="80000"/>
              </a:lnSpc>
              <a:buClr>
                <a:srgbClr val="336699"/>
              </a:buClr>
              <a:buSzPct val="65000"/>
              <a:buFontTx/>
              <a:buNone/>
            </a:pPr>
            <a:endParaRPr lang="en-US" altLang="en-US" sz="1800" dirty="0">
              <a:latin typeface="Arial Narrow" panose="020B0606020202030204" pitchFamily="34" charset="0"/>
            </a:endParaRPr>
          </a:p>
        </p:txBody>
      </p:sp>
      <p:pic>
        <p:nvPicPr>
          <p:cNvPr id="39941" name="Picture 17" descr="WEB GRAPHIC Logo Revised"/>
          <p:cNvPicPr>
            <a:picLocks noChangeAspect="1" noChangeArrowheads="1"/>
          </p:cNvPicPr>
          <p:nvPr/>
        </p:nvPicPr>
        <p:blipFill>
          <a:blip r:embed="rId3">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400800" y="5943600"/>
            <a:ext cx="2522538" cy="669925"/>
          </a:xfrm>
          <a:prstGeom prst="rect">
            <a:avLst/>
          </a:prstGeom>
          <a:solidFill>
            <a:schemeClr val="tx1">
              <a:lumMod val="85000"/>
            </a:schemeClr>
          </a:solidFill>
          <a:ln>
            <a:noFill/>
          </a:ln>
        </p:spPr>
      </p:pic>
      <p:pic>
        <p:nvPicPr>
          <p:cNvPr id="2" name="Picture 1">
            <a:extLst>
              <a:ext uri="{FF2B5EF4-FFF2-40B4-BE49-F238E27FC236}">
                <a16:creationId xmlns:a16="http://schemas.microsoft.com/office/drawing/2014/main" id="{9CE75EE1-C20B-4605-B033-0A6FBDCE9D7A}"/>
              </a:ext>
            </a:extLst>
          </p:cNvPr>
          <p:cNvPicPr>
            <a:picLocks noChangeAspect="1"/>
          </p:cNvPicPr>
          <p:nvPr/>
        </p:nvPicPr>
        <p:blipFill rotWithShape="1">
          <a:blip r:embed="rId4"/>
          <a:srcRect l="78333" t="29259" r="15000" b="20371"/>
          <a:stretch/>
        </p:blipFill>
        <p:spPr>
          <a:xfrm>
            <a:off x="152400" y="1342645"/>
            <a:ext cx="2362200" cy="5019675"/>
          </a:xfrm>
          <a:prstGeom prst="rect">
            <a:avLst/>
          </a:prstGeom>
        </p:spPr>
      </p:pic>
      <p:pic>
        <p:nvPicPr>
          <p:cNvPr id="3" name="Picture 2">
            <a:extLst>
              <a:ext uri="{FF2B5EF4-FFF2-40B4-BE49-F238E27FC236}">
                <a16:creationId xmlns:a16="http://schemas.microsoft.com/office/drawing/2014/main" id="{600CEFB5-2072-4D09-90BF-5F7B830D9031}"/>
              </a:ext>
            </a:extLst>
          </p:cNvPr>
          <p:cNvPicPr>
            <a:picLocks noChangeAspect="1"/>
          </p:cNvPicPr>
          <p:nvPr/>
        </p:nvPicPr>
        <p:blipFill rotWithShape="1">
          <a:blip r:embed="rId5"/>
          <a:srcRect l="78333" t="49473" r="5833" b="38148"/>
          <a:stretch/>
        </p:blipFill>
        <p:spPr>
          <a:xfrm>
            <a:off x="3048000" y="2971800"/>
            <a:ext cx="5283026" cy="1161670"/>
          </a:xfrm>
          <a:prstGeom prst="rect">
            <a:avLst/>
          </a:prstGeom>
        </p:spPr>
      </p:pic>
    </p:spTree>
    <p:extLst>
      <p:ext uri="{BB962C8B-B14F-4D97-AF65-F5344CB8AC3E}">
        <p14:creationId xmlns:p14="http://schemas.microsoft.com/office/powerpoint/2010/main" val="4248211736"/>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AE625-5C9F-4995-AC2C-13868498FF83}"/>
              </a:ext>
            </a:extLst>
          </p:cNvPr>
          <p:cNvSpPr>
            <a:spLocks noGrp="1"/>
          </p:cNvSpPr>
          <p:nvPr>
            <p:ph type="title"/>
          </p:nvPr>
        </p:nvSpPr>
        <p:spPr/>
        <p:txBody>
          <a:bodyPr>
            <a:normAutofit/>
          </a:bodyPr>
          <a:lstStyle/>
          <a:p>
            <a:r>
              <a:rPr lang="en-US" sz="6600" dirty="0"/>
              <a:t>questions</a:t>
            </a:r>
          </a:p>
        </p:txBody>
      </p:sp>
    </p:spTree>
    <p:extLst>
      <p:ext uri="{BB962C8B-B14F-4D97-AF65-F5344CB8AC3E}">
        <p14:creationId xmlns:p14="http://schemas.microsoft.com/office/powerpoint/2010/main" val="732948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idx="4294967295"/>
          </p:nvPr>
        </p:nvSpPr>
        <p:spPr>
          <a:xfrm>
            <a:off x="0" y="38100"/>
            <a:ext cx="9144000" cy="519113"/>
          </a:xfrm>
        </p:spPr>
        <p:txBody>
          <a:bodyPr>
            <a:normAutofit fontScale="90000"/>
          </a:bodyPr>
          <a:lstStyle/>
          <a:p>
            <a:pPr algn="ctr" eaLnBrk="1" fontAlgn="auto" hangingPunct="1">
              <a:spcAft>
                <a:spcPts val="0"/>
              </a:spcAft>
              <a:defRPr/>
            </a:pPr>
            <a:br>
              <a:rPr lang="en-US" dirty="0">
                <a:latin typeface="Arial (Headings)"/>
              </a:rPr>
            </a:br>
            <a:r>
              <a:rPr lang="en-US" dirty="0">
                <a:latin typeface="Arial (Headings)"/>
              </a:rPr>
              <a:t>Contacts</a:t>
            </a:r>
          </a:p>
        </p:txBody>
      </p:sp>
      <p:sp>
        <p:nvSpPr>
          <p:cNvPr id="39939" name="Rectangle 9"/>
          <p:cNvSpPr>
            <a:spLocks noChangeArrowheads="1"/>
          </p:cNvSpPr>
          <p:nvPr/>
        </p:nvSpPr>
        <p:spPr bwMode="auto">
          <a:xfrm>
            <a:off x="1600200" y="1524000"/>
            <a:ext cx="5943600" cy="449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BBB59"/>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064A2"/>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lnSpc>
                <a:spcPct val="80000"/>
              </a:lnSpc>
              <a:buClr>
                <a:srgbClr val="336699"/>
              </a:buClr>
              <a:buSzPct val="65000"/>
              <a:buFontTx/>
              <a:buNone/>
            </a:pPr>
            <a:endParaRPr lang="en-US" altLang="en-US" sz="1800" u="sng" dirty="0">
              <a:latin typeface="Arial Narrow" panose="020B0606020202030204" pitchFamily="34" charset="0"/>
            </a:endParaRPr>
          </a:p>
          <a:p>
            <a:pPr marL="0" indent="0">
              <a:spcBef>
                <a:spcPts val="0"/>
              </a:spcBef>
              <a:buNone/>
            </a:pPr>
            <a:r>
              <a:rPr lang="en-US" altLang="en-US" sz="1600" dirty="0">
                <a:latin typeface="+mj-lt"/>
              </a:rPr>
              <a:t>Heidi Lusby-Angvick, </a:t>
            </a:r>
            <a:r>
              <a:rPr lang="en-US" sz="1600" dirty="0">
                <a:latin typeface="+mj-lt"/>
              </a:rPr>
              <a:t>Executive Director – PCEDA</a:t>
            </a:r>
          </a:p>
          <a:p>
            <a:pPr marL="0" indent="0">
              <a:spcBef>
                <a:spcPts val="0"/>
              </a:spcBef>
              <a:buNone/>
            </a:pPr>
            <a:r>
              <a:rPr lang="en-US" sz="1600" dirty="0">
                <a:latin typeface="+mj-lt"/>
              </a:rPr>
              <a:t>775-273-4909 </a:t>
            </a:r>
            <a:br>
              <a:rPr lang="en-US" sz="1600" dirty="0">
                <a:latin typeface="+mj-lt"/>
              </a:rPr>
            </a:br>
            <a:r>
              <a:rPr lang="de-DE" sz="1600" u="sng" dirty="0">
                <a:latin typeface="+mj-lt"/>
              </a:rPr>
              <a:t>pceda.hlusby@gmail.com</a:t>
            </a:r>
            <a:endParaRPr lang="en-US" sz="1600" u="sng" dirty="0">
              <a:latin typeface="+mj-lt"/>
            </a:endParaRPr>
          </a:p>
          <a:p>
            <a:pPr marL="0" indent="0">
              <a:spcBef>
                <a:spcPts val="0"/>
              </a:spcBef>
              <a:buNone/>
            </a:pPr>
            <a:endParaRPr lang="en-US" sz="1600" dirty="0">
              <a:latin typeface="+mj-lt"/>
            </a:endParaRPr>
          </a:p>
          <a:p>
            <a:pPr marL="0" indent="0">
              <a:spcBef>
                <a:spcPts val="0"/>
              </a:spcBef>
              <a:buNone/>
            </a:pPr>
            <a:r>
              <a:rPr lang="en-US" sz="1600" dirty="0">
                <a:latin typeface="+mj-lt"/>
              </a:rPr>
              <a:t>Sheryl Gonzales, Executive Director – WNDD</a:t>
            </a:r>
          </a:p>
          <a:p>
            <a:pPr marL="0" indent="0">
              <a:spcBef>
                <a:spcPts val="0"/>
              </a:spcBef>
              <a:buNone/>
            </a:pPr>
            <a:r>
              <a:rPr lang="en-US" sz="1600" dirty="0">
                <a:latin typeface="+mj-lt"/>
              </a:rPr>
              <a:t>775-473-6753</a:t>
            </a:r>
            <a:br>
              <a:rPr lang="en-US" sz="1600" dirty="0">
                <a:latin typeface="+mj-lt"/>
              </a:rPr>
            </a:br>
            <a:r>
              <a:rPr lang="en-US" sz="1600" u="sng" dirty="0">
                <a:latin typeface="+mj-lt"/>
              </a:rPr>
              <a:t>sgonzales@wndd.org</a:t>
            </a:r>
          </a:p>
          <a:p>
            <a:pPr marL="0" indent="0">
              <a:spcBef>
                <a:spcPts val="0"/>
              </a:spcBef>
              <a:buNone/>
            </a:pPr>
            <a:endParaRPr lang="en-US" altLang="en-US" sz="1600" b="1" dirty="0">
              <a:latin typeface="+mj-lt"/>
            </a:endParaRPr>
          </a:p>
          <a:p>
            <a:pPr marL="0" indent="0">
              <a:spcBef>
                <a:spcPts val="0"/>
              </a:spcBef>
              <a:buNone/>
            </a:pPr>
            <a:r>
              <a:rPr lang="en-US" altLang="en-US" sz="1800" dirty="0">
                <a:latin typeface="Arial Narrow" panose="020B0606020202030204" pitchFamily="34" charset="0"/>
              </a:rPr>
              <a:t>Philip Childers, Senior Environmental Manager, Reno, NV</a:t>
            </a:r>
          </a:p>
          <a:p>
            <a:pPr marL="0" indent="0">
              <a:spcBef>
                <a:spcPts val="0"/>
              </a:spcBef>
              <a:buNone/>
            </a:pPr>
            <a:r>
              <a:rPr lang="en-US" altLang="en-US" sz="1800" dirty="0">
                <a:latin typeface="Arial Narrow" panose="020B0606020202030204" pitchFamily="34" charset="0"/>
              </a:rPr>
              <a:t>775-856-3833</a:t>
            </a:r>
          </a:p>
          <a:p>
            <a:pPr marL="0" indent="0">
              <a:spcBef>
                <a:spcPts val="0"/>
              </a:spcBef>
              <a:buNone/>
            </a:pPr>
            <a:r>
              <a:rPr lang="en-US" altLang="en-US" sz="1800" dirty="0">
                <a:latin typeface="Arial Narrow" panose="020B0606020202030204" pitchFamily="34" charset="0"/>
                <a:hlinkClick r:id="rId3">
                  <a:extLst>
                    <a:ext uri="{A12FA001-AC4F-418D-AE19-62706E023703}">
                      <ahyp:hlinkClr xmlns:ahyp="http://schemas.microsoft.com/office/drawing/2018/hyperlinkcolor" val="tx"/>
                    </a:ext>
                  </a:extLst>
                </a:hlinkClick>
              </a:rPr>
              <a:t>Pchilders@converseconsultants.com</a:t>
            </a:r>
            <a:endParaRPr lang="en-US" altLang="en-US" sz="1800" dirty="0">
              <a:latin typeface="Arial Narrow" panose="020B0606020202030204" pitchFamily="34" charset="0"/>
            </a:endParaRPr>
          </a:p>
          <a:p>
            <a:pPr marL="0" indent="0">
              <a:spcBef>
                <a:spcPts val="0"/>
              </a:spcBef>
              <a:buNone/>
            </a:pPr>
            <a:endParaRPr lang="en-US" altLang="en-US" sz="1800" b="1" dirty="0">
              <a:latin typeface="Arial Narrow" panose="020B0606020202030204" pitchFamily="34" charset="0"/>
            </a:endParaRPr>
          </a:p>
          <a:p>
            <a:pPr marL="0" indent="0">
              <a:spcBef>
                <a:spcPts val="0"/>
              </a:spcBef>
              <a:buNone/>
            </a:pPr>
            <a:r>
              <a:rPr lang="en-US" altLang="en-US" sz="1800" dirty="0">
                <a:latin typeface="Arial Narrow" panose="020B0606020202030204" pitchFamily="34" charset="0"/>
              </a:rPr>
              <a:t>Thomas A. Mix, National Brownfields Program Director</a:t>
            </a:r>
          </a:p>
          <a:p>
            <a:pPr eaLnBrk="1" hangingPunct="1">
              <a:lnSpc>
                <a:spcPct val="80000"/>
              </a:lnSpc>
              <a:buClr>
                <a:srgbClr val="336699"/>
              </a:buClr>
              <a:buSzPct val="65000"/>
              <a:buFontTx/>
              <a:buNone/>
            </a:pPr>
            <a:r>
              <a:rPr lang="en-US" altLang="en-US" sz="1800" dirty="0">
                <a:latin typeface="Arial Narrow" panose="020B0606020202030204" pitchFamily="34" charset="0"/>
              </a:rPr>
              <a:t>707-206-1647</a:t>
            </a:r>
          </a:p>
          <a:p>
            <a:pPr eaLnBrk="1" hangingPunct="1">
              <a:lnSpc>
                <a:spcPct val="80000"/>
              </a:lnSpc>
              <a:buClr>
                <a:srgbClr val="336699"/>
              </a:buClr>
              <a:buSzPct val="65000"/>
              <a:buFontTx/>
              <a:buNone/>
            </a:pPr>
            <a:r>
              <a:rPr lang="en-US" altLang="en-US" sz="1800" u="sng" dirty="0">
                <a:latin typeface="Arial Narrow" panose="020B0606020202030204" pitchFamily="34" charset="0"/>
              </a:rPr>
              <a:t>tmix@converseconsultants.com</a:t>
            </a:r>
          </a:p>
          <a:p>
            <a:pPr algn="ctr" eaLnBrk="1" hangingPunct="1">
              <a:lnSpc>
                <a:spcPct val="80000"/>
              </a:lnSpc>
              <a:buClr>
                <a:srgbClr val="336699"/>
              </a:buClr>
              <a:buSzPct val="65000"/>
              <a:buFontTx/>
              <a:buNone/>
            </a:pPr>
            <a:endParaRPr lang="en-US" altLang="en-US" sz="1800" dirty="0">
              <a:latin typeface="Arial Narrow" panose="020B0606020202030204" pitchFamily="34" charset="0"/>
            </a:endParaRPr>
          </a:p>
        </p:txBody>
      </p:sp>
      <p:sp>
        <p:nvSpPr>
          <p:cNvPr id="21510" name="Rectangle 10"/>
          <p:cNvSpPr>
            <a:spLocks noChangeArrowheads="1"/>
          </p:cNvSpPr>
          <p:nvPr/>
        </p:nvSpPr>
        <p:spPr bwMode="auto">
          <a:xfrm>
            <a:off x="2476500" y="1066800"/>
            <a:ext cx="4191000" cy="338138"/>
          </a:xfrm>
          <a:prstGeom prst="rect">
            <a:avLst/>
          </a:prstGeom>
          <a:noFill/>
          <a:ln w="9525">
            <a:noFill/>
            <a:miter lim="800000"/>
            <a:headEnd/>
            <a:tailEnd/>
          </a:ln>
        </p:spPr>
        <p:txBody>
          <a:bodyPr>
            <a:spAutoFit/>
          </a:bodyPr>
          <a:lstStyle/>
          <a:p>
            <a:pPr marL="342900" indent="-342900" algn="ctr" eaLnBrk="1" fontAlgn="auto" hangingPunct="1">
              <a:lnSpc>
                <a:spcPct val="80000"/>
              </a:lnSpc>
              <a:spcBef>
                <a:spcPct val="20000"/>
              </a:spcBef>
              <a:spcAft>
                <a:spcPts val="0"/>
              </a:spcAft>
              <a:buClr>
                <a:srgbClr val="336699"/>
              </a:buClr>
              <a:buSzPct val="65000"/>
              <a:defRPr/>
            </a:pPr>
            <a:r>
              <a:rPr lang="en-US" sz="2000" u="sng" dirty="0">
                <a:latin typeface="Arial Narrow" pitchFamily="34" charset="0"/>
              </a:rPr>
              <a:t>For additional information, please contact:</a:t>
            </a:r>
            <a:endParaRPr lang="en-US" sz="2000" dirty="0">
              <a:latin typeface="Arial Narrow" pitchFamily="34" charset="0"/>
            </a:endParaRPr>
          </a:p>
        </p:txBody>
      </p:sp>
      <p:pic>
        <p:nvPicPr>
          <p:cNvPr id="39941" name="Picture 17" descr="WEB GRAPHIC Logo Revised"/>
          <p:cNvPicPr>
            <a:picLocks noChangeAspect="1" noChangeArrowheads="1"/>
          </p:cNvPicPr>
          <p:nvPr/>
        </p:nvPicPr>
        <p:blipFill>
          <a:blip r:embed="rId4">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400800" y="5943600"/>
            <a:ext cx="2522538" cy="669925"/>
          </a:xfrm>
          <a:prstGeom prst="rect">
            <a:avLst/>
          </a:prstGeom>
          <a:solidFill>
            <a:schemeClr val="tx1">
              <a:lumMod val="85000"/>
            </a:schemeClr>
          </a:solidFill>
          <a:ln>
            <a:noFill/>
          </a:ln>
        </p:spPr>
      </p:pic>
    </p:spTree>
    <p:extLst>
      <p:ext uri="{BB962C8B-B14F-4D97-AF65-F5344CB8AC3E}">
        <p14:creationId xmlns:p14="http://schemas.microsoft.com/office/powerpoint/2010/main" val="77803341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82438-86BF-4C31-910C-87E733ACD1D0}"/>
              </a:ext>
            </a:extLst>
          </p:cNvPr>
          <p:cNvSpPr>
            <a:spLocks noGrp="1"/>
          </p:cNvSpPr>
          <p:nvPr>
            <p:ph type="title"/>
          </p:nvPr>
        </p:nvSpPr>
        <p:spPr/>
        <p:txBody>
          <a:bodyPr/>
          <a:lstStyle/>
          <a:p>
            <a:r>
              <a:rPr lang="en-US" dirty="0"/>
              <a:t>Welcome - Comments</a:t>
            </a:r>
          </a:p>
        </p:txBody>
      </p:sp>
      <p:sp>
        <p:nvSpPr>
          <p:cNvPr id="3" name="Text Placeholder 2">
            <a:extLst>
              <a:ext uri="{FF2B5EF4-FFF2-40B4-BE49-F238E27FC236}">
                <a16:creationId xmlns:a16="http://schemas.microsoft.com/office/drawing/2014/main" id="{3D81EB31-ACFE-4927-B3FC-D608DD704609}"/>
              </a:ext>
            </a:extLst>
          </p:cNvPr>
          <p:cNvSpPr>
            <a:spLocks noGrp="1"/>
          </p:cNvSpPr>
          <p:nvPr>
            <p:ph type="body" idx="1"/>
          </p:nvPr>
        </p:nvSpPr>
        <p:spPr/>
        <p:txBody>
          <a:bodyPr/>
          <a:lstStyle/>
          <a:p>
            <a:r>
              <a:rPr lang="en-US" sz="4800" dirty="0"/>
              <a:t>MAYOR MICHAEL GILES</a:t>
            </a:r>
          </a:p>
        </p:txBody>
      </p:sp>
    </p:spTree>
    <p:extLst>
      <p:ext uri="{BB962C8B-B14F-4D97-AF65-F5344CB8AC3E}">
        <p14:creationId xmlns:p14="http://schemas.microsoft.com/office/powerpoint/2010/main" val="3522775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82B90-AC05-4B36-852F-6649423DA6B1}"/>
              </a:ext>
            </a:extLst>
          </p:cNvPr>
          <p:cNvSpPr>
            <a:spLocks noGrp="1"/>
          </p:cNvSpPr>
          <p:nvPr>
            <p:ph type="title"/>
          </p:nvPr>
        </p:nvSpPr>
        <p:spPr/>
        <p:txBody>
          <a:bodyPr/>
          <a:lstStyle/>
          <a:p>
            <a:r>
              <a:rPr lang="en-US" dirty="0"/>
              <a:t>WORKSHOP PURPOSE </a:t>
            </a:r>
            <a:r>
              <a:rPr lang="en-US" sz="1100" dirty="0"/>
              <a:t>HLA</a:t>
            </a:r>
          </a:p>
        </p:txBody>
      </p:sp>
      <p:sp>
        <p:nvSpPr>
          <p:cNvPr id="3" name="TextBox 2">
            <a:extLst>
              <a:ext uri="{FF2B5EF4-FFF2-40B4-BE49-F238E27FC236}">
                <a16:creationId xmlns:a16="http://schemas.microsoft.com/office/drawing/2014/main" id="{0EFA38BC-3313-430B-8B79-EF48BEBDE885}"/>
              </a:ext>
            </a:extLst>
          </p:cNvPr>
          <p:cNvSpPr txBox="1"/>
          <p:nvPr/>
        </p:nvSpPr>
        <p:spPr>
          <a:xfrm>
            <a:off x="1066800" y="1524000"/>
            <a:ext cx="7162800" cy="5909310"/>
          </a:xfrm>
          <a:prstGeom prst="rect">
            <a:avLst/>
          </a:prstGeom>
          <a:noFill/>
        </p:spPr>
        <p:txBody>
          <a:bodyPr wrap="square" rtlCol="0">
            <a:spAutoFit/>
          </a:bodyPr>
          <a:lstStyle/>
          <a:p>
            <a:r>
              <a:rPr lang="en-US" sz="2000" dirty="0"/>
              <a:t>Overview of the EPA Brownfields Program &amp; Our Grant</a:t>
            </a:r>
          </a:p>
          <a:p>
            <a:endParaRPr lang="en-US" sz="2000" dirty="0"/>
          </a:p>
          <a:p>
            <a:r>
              <a:rPr lang="en-US" sz="2000" dirty="0"/>
              <a:t>Benefits of the Brownfields Program</a:t>
            </a:r>
          </a:p>
          <a:p>
            <a:endParaRPr lang="en-US" sz="2000" dirty="0"/>
          </a:p>
          <a:p>
            <a:r>
              <a:rPr lang="en-US" sz="2000" dirty="0"/>
              <a:t>Activities/Tasks associated with Coalition Assessment Grant</a:t>
            </a:r>
          </a:p>
          <a:p>
            <a:endParaRPr lang="en-US" sz="2000" dirty="0"/>
          </a:p>
          <a:p>
            <a:r>
              <a:rPr lang="en-US" sz="2000" dirty="0"/>
              <a:t>Greater understanding of the Phase I and Phase II Activities</a:t>
            </a:r>
          </a:p>
          <a:p>
            <a:endParaRPr lang="en-US" sz="2000" dirty="0"/>
          </a:p>
          <a:p>
            <a:r>
              <a:rPr lang="en-US" sz="2000" dirty="0"/>
              <a:t>Certified Sites</a:t>
            </a:r>
          </a:p>
          <a:p>
            <a:endParaRPr lang="en-US" sz="2000" dirty="0"/>
          </a:p>
          <a:p>
            <a:r>
              <a:rPr lang="en-US" sz="2000" dirty="0"/>
              <a:t>Meet the Brownfields Team &amp; Their Expertise</a:t>
            </a:r>
          </a:p>
          <a:p>
            <a:endParaRPr lang="en-US" sz="2000" dirty="0"/>
          </a:p>
          <a:p>
            <a:r>
              <a:rPr lang="en-US" sz="2000" dirty="0"/>
              <a:t>Similar Successful Brownfields Projects </a:t>
            </a:r>
          </a:p>
          <a:p>
            <a:endParaRPr lang="en-US" sz="2000" dirty="0"/>
          </a:p>
          <a:p>
            <a:r>
              <a:rPr lang="en-US" sz="2000" dirty="0"/>
              <a:t>Questions answered</a:t>
            </a:r>
          </a:p>
          <a:p>
            <a:endParaRPr lang="en-US" sz="2000" dirty="0"/>
          </a:p>
          <a:p>
            <a:endParaRPr lang="en-US" sz="2000" dirty="0"/>
          </a:p>
          <a:p>
            <a:endParaRPr lang="en-US" sz="2000" dirty="0"/>
          </a:p>
          <a:p>
            <a:endParaRPr lang="en-US" dirty="0"/>
          </a:p>
        </p:txBody>
      </p:sp>
    </p:spTree>
    <p:extLst>
      <p:ext uri="{BB962C8B-B14F-4D97-AF65-F5344CB8AC3E}">
        <p14:creationId xmlns:p14="http://schemas.microsoft.com/office/powerpoint/2010/main" val="268650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E9DB-F702-445C-8D63-ACF5615BFE25}"/>
              </a:ext>
            </a:extLst>
          </p:cNvPr>
          <p:cNvSpPr>
            <a:spLocks noGrp="1"/>
          </p:cNvSpPr>
          <p:nvPr>
            <p:ph type="title"/>
          </p:nvPr>
        </p:nvSpPr>
        <p:spPr/>
        <p:txBody>
          <a:bodyPr/>
          <a:lstStyle/>
          <a:p>
            <a:r>
              <a:rPr lang="en-US" sz="3600" dirty="0">
                <a:effectLst/>
              </a:rPr>
              <a:t>Brownfields Project Manager</a:t>
            </a:r>
            <a:br>
              <a:rPr lang="en-US" sz="3600" dirty="0">
                <a:effectLst/>
              </a:rPr>
            </a:br>
            <a:r>
              <a:rPr lang="en-US" sz="3600" dirty="0">
                <a:effectLst/>
              </a:rPr>
              <a:t>U.S. Environmental Protection Agency, Region 9</a:t>
            </a:r>
            <a:br>
              <a:rPr lang="en-US" dirty="0">
                <a:effectLst/>
              </a:rPr>
            </a:br>
            <a:endParaRPr lang="en-US" dirty="0"/>
          </a:p>
        </p:txBody>
      </p:sp>
      <p:sp>
        <p:nvSpPr>
          <p:cNvPr id="3" name="Text Placeholder 2">
            <a:extLst>
              <a:ext uri="{FF2B5EF4-FFF2-40B4-BE49-F238E27FC236}">
                <a16:creationId xmlns:a16="http://schemas.microsoft.com/office/drawing/2014/main" id="{7DCB4E61-D8AC-4863-AEC2-1A0FDA4B5464}"/>
              </a:ext>
            </a:extLst>
          </p:cNvPr>
          <p:cNvSpPr>
            <a:spLocks noGrp="1"/>
          </p:cNvSpPr>
          <p:nvPr>
            <p:ph type="body" idx="1"/>
          </p:nvPr>
        </p:nvSpPr>
        <p:spPr/>
        <p:txBody>
          <a:bodyPr/>
          <a:lstStyle/>
          <a:p>
            <a:r>
              <a:rPr lang="en-US" sz="4000" dirty="0"/>
              <a:t>LISA HANUSIAK</a:t>
            </a:r>
          </a:p>
        </p:txBody>
      </p:sp>
    </p:spTree>
    <p:extLst>
      <p:ext uri="{BB962C8B-B14F-4D97-AF65-F5344CB8AC3E}">
        <p14:creationId xmlns:p14="http://schemas.microsoft.com/office/powerpoint/2010/main" val="578814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What Are “Brownfields”?</a:t>
            </a:r>
          </a:p>
        </p:txBody>
      </p:sp>
      <p:sp>
        <p:nvSpPr>
          <p:cNvPr id="3" name="Content Placeholder 2"/>
          <p:cNvSpPr>
            <a:spLocks noGrp="1"/>
          </p:cNvSpPr>
          <p:nvPr>
            <p:ph idx="1"/>
          </p:nvPr>
        </p:nvSpPr>
        <p:spPr>
          <a:xfrm>
            <a:off x="457200" y="1219200"/>
            <a:ext cx="7467600" cy="4906963"/>
          </a:xfrm>
        </p:spPr>
        <p:txBody>
          <a:bodyPr/>
          <a:lstStyle/>
          <a:p>
            <a:pPr marL="36512" indent="0">
              <a:spcAft>
                <a:spcPts val="600"/>
              </a:spcAft>
              <a:buNone/>
            </a:pPr>
            <a:r>
              <a:rPr lang="en-US" sz="1800" dirty="0"/>
              <a:t>Real property, the expansion, redevelopment, or reuse of which may be complicated by the presence or potential presence of a hazardous substance, pollutant, or contaminant</a:t>
            </a:r>
          </a:p>
          <a:p>
            <a:pPr marL="36512" indent="0">
              <a:buNone/>
            </a:pPr>
            <a:r>
              <a:rPr lang="en-US" sz="1800" dirty="0"/>
              <a:t>Often in a designated redevelopment area and part of an overall planned strategy to revitalize and breathe new life into the community</a:t>
            </a:r>
          </a:p>
        </p:txBody>
      </p:sp>
      <p:pic>
        <p:nvPicPr>
          <p:cNvPr id="5" name="Picture 4"/>
          <p:cNvPicPr>
            <a:picLocks noChangeAspect="1"/>
          </p:cNvPicPr>
          <p:nvPr/>
        </p:nvPicPr>
        <p:blipFill>
          <a:blip r:embed="rId2"/>
          <a:stretch>
            <a:fillRect/>
          </a:stretch>
        </p:blipFill>
        <p:spPr>
          <a:xfrm>
            <a:off x="687238" y="3039945"/>
            <a:ext cx="3273836" cy="3353091"/>
          </a:xfrm>
          <a:prstGeom prst="rect">
            <a:avLst/>
          </a:prstGeom>
        </p:spPr>
      </p:pic>
      <p:pic>
        <p:nvPicPr>
          <p:cNvPr id="6" name="Picture 5"/>
          <p:cNvPicPr>
            <a:picLocks noChangeAspect="1"/>
          </p:cNvPicPr>
          <p:nvPr/>
        </p:nvPicPr>
        <p:blipFill>
          <a:blip r:embed="rId3"/>
          <a:stretch>
            <a:fillRect/>
          </a:stretch>
        </p:blipFill>
        <p:spPr>
          <a:xfrm>
            <a:off x="4691950" y="4126502"/>
            <a:ext cx="3505504" cy="1999661"/>
          </a:xfrm>
          <a:prstGeom prst="rect">
            <a:avLst/>
          </a:prstGeom>
        </p:spPr>
      </p:pic>
      <p:pic>
        <p:nvPicPr>
          <p:cNvPr id="8" name="Picture 7"/>
          <p:cNvPicPr>
            <a:picLocks noChangeAspect="1"/>
          </p:cNvPicPr>
          <p:nvPr/>
        </p:nvPicPr>
        <p:blipFill>
          <a:blip r:embed="rId4"/>
          <a:stretch>
            <a:fillRect/>
          </a:stretch>
        </p:blipFill>
        <p:spPr>
          <a:xfrm>
            <a:off x="5949782" y="5989292"/>
            <a:ext cx="2517866" cy="670618"/>
          </a:xfrm>
          <a:prstGeom prst="rect">
            <a:avLst/>
          </a:prstGeom>
        </p:spPr>
      </p:pic>
    </p:spTree>
    <p:extLst>
      <p:ext uri="{BB962C8B-B14F-4D97-AF65-F5344CB8AC3E}">
        <p14:creationId xmlns:p14="http://schemas.microsoft.com/office/powerpoint/2010/main" val="8204094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381000" y="274638"/>
            <a:ext cx="8382000" cy="1143000"/>
          </a:xfrm>
        </p:spPr>
        <p:txBody>
          <a:bodyPr/>
          <a:lstStyle/>
          <a:p>
            <a:pPr algn="ctr" eaLnBrk="1" hangingPunct="1"/>
            <a:r>
              <a:rPr lang="en-US" altLang="en-US" sz="3600" b="1" dirty="0">
                <a:latin typeface="Arial (Headings)"/>
              </a:rPr>
              <a:t>Brownfields Revitalization Program</a:t>
            </a:r>
            <a:endParaRPr lang="en-US" altLang="en-US" sz="3600" dirty="0">
              <a:latin typeface="Arial (Headings)"/>
            </a:endParaRPr>
          </a:p>
        </p:txBody>
      </p:sp>
      <p:sp>
        <p:nvSpPr>
          <p:cNvPr id="33795" name="Content Placeholder 2"/>
          <p:cNvSpPr txBox="1">
            <a:spLocks/>
          </p:cNvSpPr>
          <p:nvPr/>
        </p:nvSpPr>
        <p:spPr bwMode="auto">
          <a:xfrm>
            <a:off x="990600" y="1295400"/>
            <a:ext cx="7467600" cy="492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19100" indent="-382588">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22313" indent="-27305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Clr>
                <a:srgbClr val="9BBB59"/>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a:spcBef>
                <a:spcPct val="20000"/>
              </a:spcBef>
              <a:buClr>
                <a:srgbClr val="8064A2"/>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8064A2"/>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Designed to provide funding to help communities address public and privately-owned properties that are planned for redevelopment </a:t>
            </a:r>
            <a:r>
              <a:rPr lang="en-US" altLang="en-US" sz="2000" b="1" u="sng" dirty="0">
                <a:latin typeface="Arial Narrow" panose="020B0606020202030204" pitchFamily="34" charset="0"/>
              </a:rPr>
              <a:t>including</a:t>
            </a:r>
            <a:r>
              <a:rPr lang="en-US" altLang="en-US" sz="2000" b="1" dirty="0">
                <a:latin typeface="Arial Narrow" panose="020B0606020202030204" pitchFamily="34" charset="0"/>
              </a:rPr>
              <a:t>:</a:t>
            </a:r>
            <a:endParaRPr lang="en-US" altLang="en-US" sz="2000" dirty="0">
              <a:solidFill>
                <a:srgbClr val="FFFF00"/>
              </a:solidFill>
              <a:latin typeface="Arial Narrow" panose="020B0606020202030204" pitchFamily="34" charset="0"/>
            </a:endParaRP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Sites that are contaminated</a:t>
            </a: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There is a perception that the property is contaminated</a:t>
            </a:r>
          </a:p>
          <a:p>
            <a:pPr lvl="1" eaLnBrk="1" hangingPunct="1">
              <a:buClr>
                <a:schemeClr val="tx1"/>
              </a:buClr>
              <a:buSzPct val="100000"/>
              <a:buFont typeface="Wingdings" panose="05000000000000000000" pitchFamily="2" charset="2"/>
              <a:buChar char="Ø"/>
            </a:pPr>
            <a:endParaRPr lang="en-US" altLang="en-US" sz="2000" b="1" dirty="0">
              <a:latin typeface="Arial Narrow" panose="020B0606020202030204" pitchFamily="34" charset="0"/>
            </a:endParaRPr>
          </a:p>
          <a:p>
            <a:pPr eaLnBrk="1" hangingPunct="1">
              <a:buClr>
                <a:schemeClr val="tx1"/>
              </a:buClr>
              <a:buSzPct val="100000"/>
              <a:buFont typeface="Wingdings" panose="05000000000000000000" pitchFamily="2" charset="2"/>
              <a:buChar char="Ø"/>
            </a:pPr>
            <a:r>
              <a:rPr lang="en-US" altLang="en-US" sz="2000" b="1" u="sng">
                <a:latin typeface="Arial Narrow" panose="020B0606020202030204" pitchFamily="34" charset="0"/>
              </a:rPr>
              <a:t>Typical sites </a:t>
            </a:r>
            <a:r>
              <a:rPr lang="en-US" altLang="en-US" sz="2000" b="1" u="sng" dirty="0">
                <a:latin typeface="Arial Narrow" panose="020B0606020202030204" pitchFamily="34" charset="0"/>
              </a:rPr>
              <a:t>include:</a:t>
            </a: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Abandoned buildings</a:t>
            </a: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Vacant lots</a:t>
            </a: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Old gas stations</a:t>
            </a: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Under-utilized properties</a:t>
            </a:r>
          </a:p>
          <a:p>
            <a:pPr lvl="1" eaLnBrk="1" hangingPunct="1">
              <a:buClr>
                <a:schemeClr val="tx1"/>
              </a:buClr>
              <a:buSzPct val="100000"/>
              <a:buFont typeface="Wingdings" panose="05000000000000000000" pitchFamily="2" charset="2"/>
              <a:buChar char="Ø"/>
            </a:pPr>
            <a:r>
              <a:rPr lang="en-US" altLang="en-US" sz="2000" b="1" dirty="0">
                <a:latin typeface="Arial Narrow" panose="020B0606020202030204" pitchFamily="34" charset="0"/>
              </a:rPr>
              <a:t>Dry cleaners</a:t>
            </a:r>
          </a:p>
          <a:p>
            <a:pPr lvl="1" eaLnBrk="1" hangingPunct="1">
              <a:buClr>
                <a:schemeClr val="tx1"/>
              </a:buClr>
              <a:buSzPct val="100000"/>
              <a:buFont typeface="Wingdings" panose="05000000000000000000" pitchFamily="2" charset="2"/>
              <a:buChar char="Ø"/>
            </a:pPr>
            <a:endParaRPr lang="en-US" altLang="en-US" sz="1800" b="1" dirty="0">
              <a:latin typeface="Arial Narrow" panose="020B0606020202030204" pitchFamily="34" charset="0"/>
            </a:endParaRPr>
          </a:p>
          <a:p>
            <a:pPr marL="449263" lvl="1" indent="0" eaLnBrk="1" hangingPunct="1">
              <a:buClr>
                <a:schemeClr val="tx1"/>
              </a:buClr>
              <a:buSzPct val="100000"/>
              <a:buNone/>
            </a:pPr>
            <a:endParaRPr lang="en-US" altLang="en-US" sz="1800" b="1" dirty="0">
              <a:latin typeface="Arial Narrow" panose="020B0606020202030204" pitchFamily="34" charset="0"/>
            </a:endParaRPr>
          </a:p>
        </p:txBody>
      </p:sp>
      <p:pic>
        <p:nvPicPr>
          <p:cNvPr id="33796" name="Picture 17" descr="WEB GRAPHIC Logo Revised"/>
          <p:cNvPicPr>
            <a:picLocks noChangeAspect="1" noChangeArrowheads="1"/>
          </p:cNvPicPr>
          <p:nvPr/>
        </p:nvPicPr>
        <p:blipFill>
          <a:blip r:embed="rId2">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324600" y="5994400"/>
            <a:ext cx="2522538" cy="669925"/>
          </a:xfrm>
          <a:prstGeom prst="rect">
            <a:avLst/>
          </a:prstGeom>
          <a:solidFill>
            <a:schemeClr val="tx1">
              <a:lumMod val="85000"/>
            </a:schemeClr>
          </a:solidFill>
          <a:ln>
            <a:noFill/>
          </a:ln>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4E9DB-F702-445C-8D63-ACF5615BFE25}"/>
              </a:ext>
            </a:extLst>
          </p:cNvPr>
          <p:cNvSpPr>
            <a:spLocks noGrp="1"/>
          </p:cNvSpPr>
          <p:nvPr>
            <p:ph type="title"/>
          </p:nvPr>
        </p:nvSpPr>
        <p:spPr/>
        <p:txBody>
          <a:bodyPr/>
          <a:lstStyle/>
          <a:p>
            <a:r>
              <a:rPr lang="en-US" dirty="0"/>
              <a:t>Phillip Childers</a:t>
            </a:r>
            <a:br>
              <a:rPr lang="en-US" dirty="0"/>
            </a:br>
            <a:r>
              <a:rPr lang="en-US" dirty="0"/>
              <a:t>Tom Mix</a:t>
            </a:r>
            <a:br>
              <a:rPr lang="en-US" dirty="0"/>
            </a:br>
            <a:endParaRPr lang="en-US" dirty="0"/>
          </a:p>
        </p:txBody>
      </p:sp>
      <p:sp>
        <p:nvSpPr>
          <p:cNvPr id="3" name="Text Placeholder 2">
            <a:extLst>
              <a:ext uri="{FF2B5EF4-FFF2-40B4-BE49-F238E27FC236}">
                <a16:creationId xmlns:a16="http://schemas.microsoft.com/office/drawing/2014/main" id="{7DCB4E61-D8AC-4863-AEC2-1A0FDA4B5464}"/>
              </a:ext>
            </a:extLst>
          </p:cNvPr>
          <p:cNvSpPr>
            <a:spLocks noGrp="1"/>
          </p:cNvSpPr>
          <p:nvPr>
            <p:ph type="body" idx="1"/>
          </p:nvPr>
        </p:nvSpPr>
        <p:spPr/>
        <p:txBody>
          <a:bodyPr/>
          <a:lstStyle/>
          <a:p>
            <a:r>
              <a:rPr lang="en-US" sz="4000" dirty="0"/>
              <a:t>THE CONVERSE TEAM</a:t>
            </a:r>
          </a:p>
        </p:txBody>
      </p:sp>
    </p:spTree>
    <p:extLst>
      <p:ext uri="{BB962C8B-B14F-4D97-AF65-F5344CB8AC3E}">
        <p14:creationId xmlns:p14="http://schemas.microsoft.com/office/powerpoint/2010/main" val="2004670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81000" y="152400"/>
            <a:ext cx="8305800" cy="1036638"/>
          </a:xfrm>
        </p:spPr>
        <p:txBody>
          <a:bodyPr/>
          <a:lstStyle/>
          <a:p>
            <a:pPr algn="ctr" eaLnBrk="1" hangingPunct="1"/>
            <a:r>
              <a:rPr lang="en-US" altLang="en-US" sz="3200" b="1">
                <a:latin typeface="Arial Narrow" panose="020B0606020202030204" pitchFamily="34" charset="0"/>
              </a:rPr>
              <a:t>Ways That Coalition Partners Can Benefit from Brownfields Redevelopment Funding</a:t>
            </a:r>
            <a:endParaRPr lang="en-US" altLang="en-US" sz="3200">
              <a:latin typeface="Arial Narrow" panose="020B0606020202030204" pitchFamily="34" charset="0"/>
            </a:endParaRPr>
          </a:p>
        </p:txBody>
      </p:sp>
      <p:sp>
        <p:nvSpPr>
          <p:cNvPr id="37891" name="Content Placeholder 2"/>
          <p:cNvSpPr>
            <a:spLocks noGrp="1"/>
          </p:cNvSpPr>
          <p:nvPr>
            <p:ph idx="4294967295"/>
          </p:nvPr>
        </p:nvSpPr>
        <p:spPr>
          <a:xfrm>
            <a:off x="228600" y="1447800"/>
            <a:ext cx="8763000" cy="4419600"/>
          </a:xfrm>
        </p:spPr>
        <p:txBody>
          <a:bodyPr/>
          <a:lstStyle/>
          <a:p>
            <a:pPr eaLnBrk="1" hangingPunct="1">
              <a:spcBef>
                <a:spcPct val="0"/>
              </a:spcBef>
              <a:buClr>
                <a:schemeClr val="tx1"/>
              </a:buClr>
              <a:buFont typeface="Wingdings" panose="05000000000000000000" pitchFamily="2" charset="2"/>
              <a:buChar char="Ø"/>
            </a:pPr>
            <a:r>
              <a:rPr lang="en-US" altLang="en-US" sz="2000" b="1" i="1" dirty="0">
                <a:latin typeface="Arial Narrow" panose="020B0606020202030204" pitchFamily="34" charset="0"/>
              </a:rPr>
              <a:t>Conserve</a:t>
            </a:r>
            <a:r>
              <a:rPr lang="en-US" altLang="en-US" sz="2000" b="1" dirty="0">
                <a:latin typeface="Arial Narrow" panose="020B0606020202030204" pitchFamily="34" charset="0"/>
              </a:rPr>
              <a:t> resources that would otherwise be needed to clear Publicly Owned property for redevelopment</a:t>
            </a:r>
          </a:p>
          <a:p>
            <a:pPr eaLnBrk="1" hangingPunct="1">
              <a:spcBef>
                <a:spcPct val="0"/>
              </a:spcBef>
              <a:buClr>
                <a:schemeClr val="tx1"/>
              </a:buClr>
              <a:buFont typeface="Wingdings" panose="05000000000000000000" pitchFamily="2" charset="2"/>
              <a:buChar char="Ø"/>
            </a:pPr>
            <a:endParaRPr lang="en-US" altLang="en-US" sz="2000" b="1" dirty="0">
              <a:latin typeface="Arial Narrow" panose="020B0606020202030204" pitchFamily="34" charset="0"/>
            </a:endParaRPr>
          </a:p>
          <a:p>
            <a:pPr eaLnBrk="1" hangingPunct="1">
              <a:spcBef>
                <a:spcPct val="0"/>
              </a:spcBef>
              <a:buClr>
                <a:schemeClr val="tx1"/>
              </a:buClr>
              <a:buFont typeface="Wingdings" panose="05000000000000000000" pitchFamily="2" charset="2"/>
              <a:buChar char="Ø"/>
            </a:pPr>
            <a:r>
              <a:rPr lang="en-US" altLang="en-US" sz="2000" b="1" i="1" dirty="0">
                <a:latin typeface="Arial Narrow" panose="020B0606020202030204" pitchFamily="34" charset="0"/>
              </a:rPr>
              <a:t>Funding</a:t>
            </a:r>
            <a:r>
              <a:rPr lang="en-US" altLang="en-US" sz="2000" b="1" dirty="0">
                <a:latin typeface="Arial Narrow" panose="020B0606020202030204" pitchFamily="34" charset="0"/>
              </a:rPr>
              <a:t> can be used to assess private sites to speed overall revitalization </a:t>
            </a:r>
          </a:p>
          <a:p>
            <a:pPr eaLnBrk="1" hangingPunct="1">
              <a:lnSpc>
                <a:spcPct val="60000"/>
              </a:lnSpc>
              <a:buClr>
                <a:schemeClr val="tx1"/>
              </a:buClr>
              <a:buFont typeface="Wingdings" panose="05000000000000000000" pitchFamily="2" charset="2"/>
              <a:buChar char="Ø"/>
            </a:pPr>
            <a:endParaRPr lang="en-US" altLang="en-US" sz="2000" b="1" i="1" dirty="0">
              <a:latin typeface="Arial Narrow" panose="020B0606020202030204" pitchFamily="34" charset="0"/>
            </a:endParaRPr>
          </a:p>
          <a:p>
            <a:pPr eaLnBrk="1" hangingPunct="1">
              <a:lnSpc>
                <a:spcPct val="60000"/>
              </a:lnSpc>
              <a:buClr>
                <a:schemeClr val="tx1"/>
              </a:buClr>
              <a:buFont typeface="Wingdings" panose="05000000000000000000" pitchFamily="2" charset="2"/>
              <a:buChar char="Ø"/>
            </a:pPr>
            <a:r>
              <a:rPr lang="en-US" altLang="en-US" sz="2000" b="1" i="1" dirty="0">
                <a:latin typeface="Arial Narrow" panose="020B0606020202030204" pitchFamily="34" charset="0"/>
              </a:rPr>
              <a:t>Attract</a:t>
            </a:r>
            <a:r>
              <a:rPr lang="en-US" altLang="en-US" sz="2000" b="1" dirty="0">
                <a:latin typeface="Arial Narrow" panose="020B0606020202030204" pitchFamily="34" charset="0"/>
              </a:rPr>
              <a:t>  New Businesses and Jobs </a:t>
            </a:r>
          </a:p>
          <a:p>
            <a:pPr eaLnBrk="1" hangingPunct="1">
              <a:lnSpc>
                <a:spcPct val="60000"/>
              </a:lnSpc>
              <a:buClr>
                <a:schemeClr val="tx1"/>
              </a:buClr>
              <a:buFont typeface="Wingdings" panose="05000000000000000000" pitchFamily="2" charset="2"/>
              <a:buChar char="Ø"/>
            </a:pPr>
            <a:endParaRPr lang="en-US" altLang="en-US" sz="2000" b="1" dirty="0">
              <a:latin typeface="Arial Narrow" panose="020B0606020202030204" pitchFamily="34" charset="0"/>
            </a:endParaRPr>
          </a:p>
          <a:p>
            <a:pPr eaLnBrk="1" hangingPunct="1">
              <a:lnSpc>
                <a:spcPct val="60000"/>
              </a:lnSpc>
              <a:buClr>
                <a:schemeClr val="tx1"/>
              </a:buClr>
              <a:buFont typeface="Wingdings" panose="05000000000000000000" pitchFamily="2" charset="2"/>
              <a:buChar char="Ø"/>
            </a:pPr>
            <a:r>
              <a:rPr lang="en-US" altLang="en-US" sz="2000" b="1" i="1" dirty="0">
                <a:latin typeface="Arial Narrow" panose="020B0606020202030204" pitchFamily="34" charset="0"/>
              </a:rPr>
              <a:t>Increase</a:t>
            </a:r>
            <a:r>
              <a:rPr lang="en-US" altLang="en-US" sz="2000" b="1" dirty="0">
                <a:latin typeface="Arial Narrow" panose="020B0606020202030204" pitchFamily="34" charset="0"/>
              </a:rPr>
              <a:t> Property and Sales Tax Revenues </a:t>
            </a:r>
          </a:p>
          <a:p>
            <a:pPr marL="36512" indent="0" eaLnBrk="1" hangingPunct="1">
              <a:lnSpc>
                <a:spcPct val="60000"/>
              </a:lnSpc>
              <a:buClr>
                <a:schemeClr val="tx1"/>
              </a:buClr>
              <a:buNone/>
            </a:pPr>
            <a:endParaRPr lang="en-US" altLang="en-US" sz="2000" b="1" dirty="0">
              <a:latin typeface="Arial Narrow" panose="020B0606020202030204" pitchFamily="34" charset="0"/>
            </a:endParaRPr>
          </a:p>
          <a:p>
            <a:pPr eaLnBrk="1" hangingPunct="1">
              <a:lnSpc>
                <a:spcPct val="60000"/>
              </a:lnSpc>
              <a:buClr>
                <a:schemeClr val="tx1"/>
              </a:buClr>
              <a:buFont typeface="Wingdings" panose="05000000000000000000" pitchFamily="2" charset="2"/>
              <a:buChar char="Ø"/>
            </a:pPr>
            <a:r>
              <a:rPr lang="en-US" altLang="en-US" sz="2000" b="1" i="1" dirty="0">
                <a:latin typeface="Arial Narrow" panose="020B0606020202030204" pitchFamily="34" charset="0"/>
              </a:rPr>
              <a:t>Prepare</a:t>
            </a:r>
            <a:r>
              <a:rPr lang="en-US" altLang="en-US" sz="2000" b="1" dirty="0">
                <a:latin typeface="Arial Narrow" panose="020B0606020202030204" pitchFamily="34" charset="0"/>
              </a:rPr>
              <a:t> for future economic upturn</a:t>
            </a:r>
          </a:p>
          <a:p>
            <a:pPr eaLnBrk="1" hangingPunct="1">
              <a:lnSpc>
                <a:spcPct val="60000"/>
              </a:lnSpc>
              <a:buClr>
                <a:schemeClr val="tx1"/>
              </a:buClr>
              <a:buFont typeface="Wingdings" panose="05000000000000000000" pitchFamily="2" charset="2"/>
              <a:buChar char="Ø"/>
            </a:pPr>
            <a:endParaRPr lang="en-US" altLang="en-US" sz="2000" b="1" dirty="0">
              <a:latin typeface="Arial Narrow" panose="020B0606020202030204" pitchFamily="34" charset="0"/>
            </a:endParaRPr>
          </a:p>
          <a:p>
            <a:pPr eaLnBrk="1" hangingPunct="1">
              <a:spcBef>
                <a:spcPct val="0"/>
              </a:spcBef>
              <a:buClr>
                <a:schemeClr val="tx1"/>
              </a:buClr>
              <a:buFont typeface="Wingdings" panose="05000000000000000000" pitchFamily="2" charset="2"/>
              <a:buChar char="Ø"/>
            </a:pPr>
            <a:r>
              <a:rPr lang="en-US" altLang="en-US" sz="2000" b="1" i="1" dirty="0">
                <a:latin typeface="Arial Narrow" panose="020B0606020202030204" pitchFamily="34" charset="0"/>
              </a:rPr>
              <a:t>Improve</a:t>
            </a:r>
            <a:r>
              <a:rPr lang="en-US" altLang="en-US" sz="2000" b="1" dirty="0">
                <a:latin typeface="Arial Narrow" panose="020B0606020202030204" pitchFamily="34" charset="0"/>
              </a:rPr>
              <a:t> Public Health and the Environment</a:t>
            </a:r>
          </a:p>
          <a:p>
            <a:pPr eaLnBrk="1" hangingPunct="1">
              <a:spcBef>
                <a:spcPct val="0"/>
              </a:spcBef>
            </a:pPr>
            <a:endParaRPr lang="en-US" altLang="en-US" sz="2300" b="1" dirty="0">
              <a:latin typeface="Arial Narrow" panose="020B0606020202030204" pitchFamily="34" charset="0"/>
            </a:endParaRPr>
          </a:p>
          <a:p>
            <a:pPr eaLnBrk="1" hangingPunct="1">
              <a:spcBef>
                <a:spcPct val="0"/>
              </a:spcBef>
            </a:pPr>
            <a:endParaRPr lang="en-US" altLang="en-US" sz="1000" b="1" dirty="0">
              <a:solidFill>
                <a:srgbClr val="FFFF00"/>
              </a:solidFill>
              <a:latin typeface="Tahoma" panose="020B0604030504040204" pitchFamily="34" charset="0"/>
            </a:endParaRPr>
          </a:p>
          <a:p>
            <a:pPr eaLnBrk="1" hangingPunct="1">
              <a:lnSpc>
                <a:spcPct val="80000"/>
              </a:lnSpc>
            </a:pPr>
            <a:endParaRPr lang="en-US" altLang="en-US" sz="1500" dirty="0">
              <a:solidFill>
                <a:srgbClr val="FFFF00"/>
              </a:solidFill>
              <a:latin typeface="Tahoma" panose="020B0604030504040204" pitchFamily="34" charset="0"/>
            </a:endParaRPr>
          </a:p>
          <a:p>
            <a:pPr eaLnBrk="1" hangingPunct="1">
              <a:lnSpc>
                <a:spcPct val="80000"/>
              </a:lnSpc>
            </a:pPr>
            <a:endParaRPr lang="en-US" altLang="en-US" sz="2000" dirty="0">
              <a:solidFill>
                <a:srgbClr val="FFFF00"/>
              </a:solidFill>
              <a:latin typeface="Tahoma" panose="020B0604030504040204" pitchFamily="34" charset="0"/>
            </a:endParaRPr>
          </a:p>
        </p:txBody>
      </p:sp>
      <p:pic>
        <p:nvPicPr>
          <p:cNvPr id="37892" name="Picture 17" descr="WEB GRAPHIC Logo Revised"/>
          <p:cNvPicPr>
            <a:picLocks noChangeAspect="1" noChangeArrowheads="1"/>
          </p:cNvPicPr>
          <p:nvPr/>
        </p:nvPicPr>
        <p:blipFill>
          <a:blip r:embed="rId2">
            <a:clrChange>
              <a:clrFrom>
                <a:srgbClr val="FFFFFF"/>
              </a:clrFrom>
              <a:clrTo>
                <a:srgbClr val="FFFFFF">
                  <a:alpha val="0"/>
                </a:srgbClr>
              </a:clrTo>
            </a:clrChange>
            <a:lum bright="2000" contrast="-10000"/>
            <a:extLst>
              <a:ext uri="{28A0092B-C50C-407E-A947-70E740481C1C}">
                <a14:useLocalDpi xmlns:a14="http://schemas.microsoft.com/office/drawing/2010/main" val="0"/>
              </a:ext>
            </a:extLst>
          </a:blip>
          <a:srcRect/>
          <a:stretch>
            <a:fillRect/>
          </a:stretch>
        </p:blipFill>
        <p:spPr bwMode="auto">
          <a:xfrm>
            <a:off x="6400800" y="6096000"/>
            <a:ext cx="2522538" cy="669925"/>
          </a:xfrm>
          <a:prstGeom prst="rect">
            <a:avLst/>
          </a:prstGeom>
          <a:solidFill>
            <a:schemeClr val="tx1">
              <a:lumMod val="85000"/>
            </a:schemeClr>
          </a:solidFill>
          <a:ln>
            <a:noFill/>
          </a:ln>
        </p:spPr>
      </p:pic>
    </p:spTree>
  </p:cSld>
  <p:clrMapOvr>
    <a:masterClrMapping/>
  </p:clrMapOvr>
  <p:transition/>
</p:sld>
</file>

<file path=ppt/theme/theme1.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3.xml><?xml version="1.0" encoding="utf-8"?>
<a:theme xmlns:a="http://schemas.openxmlformats.org/drawingml/2006/main" name="1_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1756</TotalTime>
  <Words>849</Words>
  <Application>Microsoft Office PowerPoint</Application>
  <PresentationFormat>On-screen Show (4:3)</PresentationFormat>
  <Paragraphs>162</Paragraphs>
  <Slides>22</Slides>
  <Notes>4</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22</vt:i4>
      </vt:variant>
    </vt:vector>
  </HeadingPairs>
  <TitlesOfParts>
    <vt:vector size="34" baseType="lpstr">
      <vt:lpstr>Arial</vt:lpstr>
      <vt:lpstr>Arial (Headings)</vt:lpstr>
      <vt:lpstr>Arial Narrow</vt:lpstr>
      <vt:lpstr>Calibri</vt:lpstr>
      <vt:lpstr>Century Gothic</vt:lpstr>
      <vt:lpstr>Tahoma</vt:lpstr>
      <vt:lpstr>Wingdings</vt:lpstr>
      <vt:lpstr>Wingdings 2</vt:lpstr>
      <vt:lpstr>Wingdings 3</vt:lpstr>
      <vt:lpstr>Technic</vt:lpstr>
      <vt:lpstr>Slice</vt:lpstr>
      <vt:lpstr>1_Technic</vt:lpstr>
      <vt:lpstr>PowerPoint Presentation</vt:lpstr>
      <vt:lpstr>WELCOME &amp; INTRODUCTIONS              HLA</vt:lpstr>
      <vt:lpstr>Welcome - Comments</vt:lpstr>
      <vt:lpstr>WORKSHOP PURPOSE HLA</vt:lpstr>
      <vt:lpstr>Brownfields Project Manager U.S. Environmental Protection Agency, Region 9 </vt:lpstr>
      <vt:lpstr>What Are “Brownfields”?</vt:lpstr>
      <vt:lpstr>Brownfields Revitalization Program</vt:lpstr>
      <vt:lpstr>Phillip Childers Tom Mix </vt:lpstr>
      <vt:lpstr>Ways That Coalition Partners Can Benefit from Brownfields Redevelopment Funding</vt:lpstr>
      <vt:lpstr>City of Lovelock and Pershing County Use of EPA Brownfield Funding </vt:lpstr>
      <vt:lpstr>WNDD, City of Lovelock &amp; Pershing County Brownfields Coalition Work Plan</vt:lpstr>
      <vt:lpstr>Why Do a Phase I ?</vt:lpstr>
      <vt:lpstr>What is a Phase II &amp; When Is It Needed ?</vt:lpstr>
      <vt:lpstr>PowerPoint Presentation</vt:lpstr>
      <vt:lpstr>Converse Consultants: Brownfields Experience </vt:lpstr>
      <vt:lpstr>Our Coalition and Community-Wide Site Assessments and Targeted Brownfields Assessments Experience</vt:lpstr>
      <vt:lpstr>Our Current Community-Wide Site Assessments Grant Projects </vt:lpstr>
      <vt:lpstr> Successful Brownfields Revitalization Projects:  Churchill County Law Enforcement Center</vt:lpstr>
      <vt:lpstr> Successful Brownfields Revitalization Projects: William N. Pennington Life Center</vt:lpstr>
      <vt:lpstr> Successful Brownfields Revitalization Projects: Polaris Distribution Center Fernley</vt:lpstr>
      <vt:lpstr>questions</vt:lpstr>
      <vt:lpstr> Contacts</vt:lpstr>
    </vt:vector>
  </TitlesOfParts>
  <Company>Converse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Converse Consultants</dc:title>
  <dc:creator>Lori J. Bigham(Reno)</dc:creator>
  <cp:lastModifiedBy>Gilbert Gonzales</cp:lastModifiedBy>
  <cp:revision>137</cp:revision>
  <cp:lastPrinted>2020-01-21T21:44:01Z</cp:lastPrinted>
  <dcterms:created xsi:type="dcterms:W3CDTF">2009-04-10T00:53:27Z</dcterms:created>
  <dcterms:modified xsi:type="dcterms:W3CDTF">2020-01-27T17:15:58Z</dcterms:modified>
</cp:coreProperties>
</file>